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3"/>
  </p:handoutMasterIdLst>
  <p:sldIdLst>
    <p:sldId id="268" r:id="rId2"/>
  </p:sldIdLst>
  <p:sldSz cx="10691813" cy="15119350"/>
  <p:notesSz cx="9926638" cy="6669088"/>
  <p:defaultTextStyle>
    <a:defPPr>
      <a:defRPr lang="en-US"/>
    </a:defPPr>
    <a:lvl1pPr marL="0" algn="l" defTabSz="938122" rtl="0" eaLnBrk="1" latinLnBrk="0" hangingPunct="1">
      <a:defRPr sz="3695" kern="1200">
        <a:solidFill>
          <a:schemeClr val="tx1"/>
        </a:solidFill>
        <a:latin typeface="+mn-lt"/>
        <a:ea typeface="+mn-ea"/>
        <a:cs typeface="+mn-cs"/>
      </a:defRPr>
    </a:lvl1pPr>
    <a:lvl2pPr marL="938122" algn="l" defTabSz="938122" rtl="0" eaLnBrk="1" latinLnBrk="0" hangingPunct="1">
      <a:defRPr sz="3695" kern="1200">
        <a:solidFill>
          <a:schemeClr val="tx1"/>
        </a:solidFill>
        <a:latin typeface="+mn-lt"/>
        <a:ea typeface="+mn-ea"/>
        <a:cs typeface="+mn-cs"/>
      </a:defRPr>
    </a:lvl2pPr>
    <a:lvl3pPr marL="1876252" algn="l" defTabSz="938122" rtl="0" eaLnBrk="1" latinLnBrk="0" hangingPunct="1">
      <a:defRPr sz="3695" kern="1200">
        <a:solidFill>
          <a:schemeClr val="tx1"/>
        </a:solidFill>
        <a:latin typeface="+mn-lt"/>
        <a:ea typeface="+mn-ea"/>
        <a:cs typeface="+mn-cs"/>
      </a:defRPr>
    </a:lvl3pPr>
    <a:lvl4pPr marL="2814376" algn="l" defTabSz="938122" rtl="0" eaLnBrk="1" latinLnBrk="0" hangingPunct="1">
      <a:defRPr sz="3695" kern="1200">
        <a:solidFill>
          <a:schemeClr val="tx1"/>
        </a:solidFill>
        <a:latin typeface="+mn-lt"/>
        <a:ea typeface="+mn-ea"/>
        <a:cs typeface="+mn-cs"/>
      </a:defRPr>
    </a:lvl4pPr>
    <a:lvl5pPr marL="3752504" algn="l" defTabSz="938122" rtl="0" eaLnBrk="1" latinLnBrk="0" hangingPunct="1">
      <a:defRPr sz="3695" kern="1200">
        <a:solidFill>
          <a:schemeClr val="tx1"/>
        </a:solidFill>
        <a:latin typeface="+mn-lt"/>
        <a:ea typeface="+mn-ea"/>
        <a:cs typeface="+mn-cs"/>
      </a:defRPr>
    </a:lvl5pPr>
    <a:lvl6pPr marL="4690625" algn="l" defTabSz="938122" rtl="0" eaLnBrk="1" latinLnBrk="0" hangingPunct="1">
      <a:defRPr sz="3695" kern="1200">
        <a:solidFill>
          <a:schemeClr val="tx1"/>
        </a:solidFill>
        <a:latin typeface="+mn-lt"/>
        <a:ea typeface="+mn-ea"/>
        <a:cs typeface="+mn-cs"/>
      </a:defRPr>
    </a:lvl6pPr>
    <a:lvl7pPr marL="5628747" algn="l" defTabSz="938122" rtl="0" eaLnBrk="1" latinLnBrk="0" hangingPunct="1">
      <a:defRPr sz="3695" kern="1200">
        <a:solidFill>
          <a:schemeClr val="tx1"/>
        </a:solidFill>
        <a:latin typeface="+mn-lt"/>
        <a:ea typeface="+mn-ea"/>
        <a:cs typeface="+mn-cs"/>
      </a:defRPr>
    </a:lvl7pPr>
    <a:lvl8pPr marL="6566872" algn="l" defTabSz="938122" rtl="0" eaLnBrk="1" latinLnBrk="0" hangingPunct="1">
      <a:defRPr sz="3695" kern="1200">
        <a:solidFill>
          <a:schemeClr val="tx1"/>
        </a:solidFill>
        <a:latin typeface="+mn-lt"/>
        <a:ea typeface="+mn-ea"/>
        <a:cs typeface="+mn-cs"/>
      </a:defRPr>
    </a:lvl8pPr>
    <a:lvl9pPr marL="7504997" algn="l" defTabSz="938122" rtl="0" eaLnBrk="1" latinLnBrk="0" hangingPunct="1">
      <a:defRPr sz="369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2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EF7"/>
    <a:srgbClr val="CCCC00"/>
    <a:srgbClr val="CCCCFF"/>
    <a:srgbClr val="FFB9A3"/>
    <a:srgbClr val="CC3300"/>
    <a:srgbClr val="99CC00"/>
    <a:srgbClr val="FF6600"/>
    <a:srgbClr val="FAF081"/>
    <a:srgbClr val="FF00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9" autoAdjust="0"/>
    <p:restoredTop sz="94660"/>
  </p:normalViewPr>
  <p:slideViewPr>
    <p:cSldViewPr snapToGrid="0">
      <p:cViewPr varScale="1">
        <p:scale>
          <a:sx n="41" d="100"/>
          <a:sy n="41" d="100"/>
        </p:scale>
        <p:origin x="1206" y="54"/>
      </p:cViewPr>
      <p:guideLst>
        <p:guide orient="horz" pos="476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302626" cy="334841"/>
          </a:xfrm>
          <a:prstGeom prst="rect">
            <a:avLst/>
          </a:prstGeom>
        </p:spPr>
        <p:txBody>
          <a:bodyPr vert="horz" lIns="90709" tIns="45355" rIns="90709" bIns="45355" rtlCol="0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621698" y="3"/>
            <a:ext cx="4302626" cy="334841"/>
          </a:xfrm>
          <a:prstGeom prst="rect">
            <a:avLst/>
          </a:prstGeom>
        </p:spPr>
        <p:txBody>
          <a:bodyPr vert="horz" lIns="90709" tIns="45355" rIns="90709" bIns="45355" rtlCol="0"/>
          <a:lstStyle>
            <a:lvl1pPr algn="r">
              <a:defRPr sz="1100"/>
            </a:lvl1pPr>
          </a:lstStyle>
          <a:p>
            <a:fld id="{75A2A956-59E0-40B8-A722-A5C83E7D1AA3}" type="datetimeFigureOut">
              <a:rPr lang="fr-FR" smtClean="0"/>
              <a:t>04/09/2019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6334251"/>
            <a:ext cx="4302626" cy="334841"/>
          </a:xfrm>
          <a:prstGeom prst="rect">
            <a:avLst/>
          </a:prstGeom>
        </p:spPr>
        <p:txBody>
          <a:bodyPr vert="horz" lIns="90709" tIns="45355" rIns="90709" bIns="45355" rtlCol="0" anchor="b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21698" y="6334251"/>
            <a:ext cx="4302626" cy="334841"/>
          </a:xfrm>
          <a:prstGeom prst="rect">
            <a:avLst/>
          </a:prstGeom>
        </p:spPr>
        <p:txBody>
          <a:bodyPr vert="horz" lIns="90709" tIns="45355" rIns="90709" bIns="45355" rtlCol="0" anchor="b"/>
          <a:lstStyle>
            <a:lvl1pPr algn="r">
              <a:defRPr sz="1100"/>
            </a:lvl1pPr>
          </a:lstStyle>
          <a:p>
            <a:fld id="{77BA6568-DF6C-4878-A469-FB06681842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4544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mier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" y="10744388"/>
            <a:ext cx="10691812" cy="43973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95111"/>
            <a:r>
              <a:rPr lang="en-US" sz="2600" dirty="0" smtClean="0">
                <a:solidFill>
                  <a:srgbClr val="5B9BD5"/>
                </a:solidFill>
              </a:rPr>
              <a:t> </a:t>
            </a:r>
            <a:endParaRPr lang="en-US" sz="2600" dirty="0">
              <a:solidFill>
                <a:srgbClr val="5B9BD5"/>
              </a:solidFill>
            </a:endParaRPr>
          </a:p>
        </p:txBody>
      </p:sp>
      <p:sp>
        <p:nvSpPr>
          <p:cNvPr id="18" name="ZoneTexte 10"/>
          <p:cNvSpPr txBox="1"/>
          <p:nvPr/>
        </p:nvSpPr>
        <p:spPr>
          <a:xfrm>
            <a:off x="1140985" y="14390290"/>
            <a:ext cx="9099651" cy="251434"/>
          </a:xfrm>
          <a:prstGeom prst="rect">
            <a:avLst/>
          </a:prstGeom>
          <a:noFill/>
        </p:spPr>
        <p:txBody>
          <a:bodyPr wrap="square" lIns="0" tIns="29251" rIns="0" bIns="29251" rtlCol="0" anchor="ctr">
            <a:spAutoFit/>
          </a:bodyPr>
          <a:lstStyle/>
          <a:p>
            <a:pPr defTabSz="495111">
              <a:lnSpc>
                <a:spcPct val="140000"/>
              </a:lnSpc>
            </a:pPr>
            <a:r>
              <a:rPr lang="fr-FR" sz="893" kern="0" dirty="0" smtClean="0">
                <a:solidFill>
                  <a:srgbClr val="3F3F3F">
                    <a:lumMod val="85000"/>
                    <a:lumOff val="15000"/>
                  </a:srgbClr>
                </a:solidFill>
                <a:latin typeface="+mj-lt"/>
                <a:cs typeface="Calibri"/>
              </a:rPr>
              <a:t>Commissariat à l’énergie atomique et aux énergies alternatives - </a:t>
            </a:r>
            <a:r>
              <a:rPr lang="fr-FR" sz="893" kern="0" dirty="0" smtClean="0">
                <a:solidFill>
                  <a:srgbClr val="FF0000"/>
                </a:solidFill>
                <a:latin typeface="+mj-lt"/>
                <a:cs typeface="Calibri"/>
              </a:rPr>
              <a:t>www.cea.fr</a:t>
            </a:r>
          </a:p>
        </p:txBody>
      </p:sp>
      <p:sp>
        <p:nvSpPr>
          <p:cNvPr id="15" name="Espace réservé du texte 12"/>
          <p:cNvSpPr>
            <a:spLocks noGrp="1"/>
          </p:cNvSpPr>
          <p:nvPr>
            <p:ph type="body" sz="quarter" idx="10" hasCustomPrompt="1"/>
          </p:nvPr>
        </p:nvSpPr>
        <p:spPr>
          <a:xfrm>
            <a:off x="1140984" y="11149783"/>
            <a:ext cx="7685444" cy="342905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indent="0">
              <a:buFontTx/>
              <a:buNone/>
              <a:defRPr sz="1951" b="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Nom de l’étude</a:t>
            </a:r>
            <a:endParaRPr lang="fr-FR" dirty="0"/>
          </a:p>
        </p:txBody>
      </p:sp>
      <p:sp>
        <p:nvSpPr>
          <p:cNvPr id="19" name="Espace réservé du texte 12"/>
          <p:cNvSpPr>
            <a:spLocks noGrp="1"/>
          </p:cNvSpPr>
          <p:nvPr>
            <p:ph type="body" sz="quarter" idx="12" hasCustomPrompt="1"/>
          </p:nvPr>
        </p:nvSpPr>
        <p:spPr>
          <a:xfrm>
            <a:off x="1796013" y="12500140"/>
            <a:ext cx="3440005" cy="207612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indent="0">
              <a:buFontTx/>
              <a:buNone/>
              <a:defRPr sz="974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err="1" smtClean="0"/>
              <a:t>YYYY_N°_Nom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1149051" y="12665775"/>
            <a:ext cx="646958" cy="208986"/>
          </a:xfrm>
          <a:prstGeom prst="rect">
            <a:avLst/>
          </a:prstGeom>
          <a:noFill/>
        </p:spPr>
        <p:txBody>
          <a:bodyPr wrap="square" lIns="0" tIns="29251" rIns="0" bIns="29251" rtlCol="0" anchor="ctr">
            <a:spAutoFit/>
          </a:bodyPr>
          <a:lstStyle/>
          <a:p>
            <a:pPr algn="ctr"/>
            <a:r>
              <a:rPr lang="fr-FR" sz="974" b="1" dirty="0" smtClean="0">
                <a:solidFill>
                  <a:schemeClr val="tx1"/>
                </a:solidFill>
                <a:latin typeface="+mj-lt"/>
              </a:rPr>
              <a:t>SBEM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140976" y="13375511"/>
            <a:ext cx="2098763" cy="523820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893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Version du document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1" y="4"/>
            <a:ext cx="10691813" cy="5711756"/>
          </a:xfrm>
          <a:prstGeom prst="rect">
            <a:avLst/>
          </a:prstGeom>
          <a:blipFill dpi="0" rotWithShape="1">
            <a:blip r:embed="rId2"/>
            <a:srcRect/>
            <a:stretch>
              <a:fillRect b="-9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2"/>
          </a:p>
        </p:txBody>
      </p:sp>
      <p:pic>
        <p:nvPicPr>
          <p:cNvPr id="21" name="Picture 9" descr="cea_logo_small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60" y="585443"/>
            <a:ext cx="2271041" cy="3495192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  <p:sp>
        <p:nvSpPr>
          <p:cNvPr id="22" name="Titre 3"/>
          <p:cNvSpPr txBox="1">
            <a:spLocks/>
          </p:cNvSpPr>
          <p:nvPr/>
        </p:nvSpPr>
        <p:spPr>
          <a:xfrm>
            <a:off x="796765" y="4765621"/>
            <a:ext cx="3366399" cy="634933"/>
          </a:xfrm>
          <a:prstGeom prst="rect">
            <a:avLst/>
          </a:prstGeom>
        </p:spPr>
        <p:txBody>
          <a:bodyPr lIns="0" tIns="29251" rIns="0" bIns="29251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300" dirty="0" smtClean="0">
                <a:solidFill>
                  <a:prstClr val="white"/>
                </a:solidFill>
                <a:latin typeface="Calibri"/>
                <a:cs typeface="Calibri"/>
              </a:rPr>
              <a:t>DE LA RECHERCHE À L’INDUSTRIE</a:t>
            </a:r>
          </a:p>
        </p:txBody>
      </p:sp>
      <p:sp>
        <p:nvSpPr>
          <p:cNvPr id="9" name="Espace réservé pour une image  8"/>
          <p:cNvSpPr>
            <a:spLocks noGrp="1"/>
          </p:cNvSpPr>
          <p:nvPr>
            <p:ph type="pic" sz="quarter" idx="18"/>
          </p:nvPr>
        </p:nvSpPr>
        <p:spPr>
          <a:xfrm>
            <a:off x="1" y="5711756"/>
            <a:ext cx="10691813" cy="5032784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2048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208866" y="443954"/>
            <a:ext cx="9106255" cy="838817"/>
          </a:xfrm>
          <a:prstGeom prst="rect">
            <a:avLst/>
          </a:prstGeom>
        </p:spPr>
        <p:txBody>
          <a:bodyPr lIns="0" tIns="36000" rIns="0"/>
          <a:lstStyle>
            <a:lvl1pPr>
              <a:lnSpc>
                <a:spcPct val="100000"/>
              </a:lnSpc>
              <a:defRPr sz="1462" b="1" cap="none" baseline="0">
                <a:latin typeface="+mj-lt"/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8"/>
          </p:nvPr>
        </p:nvSpPr>
        <p:spPr>
          <a:xfrm>
            <a:off x="1294899" y="2806763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715073" y="2794857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46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294899" y="4318851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7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715073" y="4306944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48" name="Espace réservé du texte 3"/>
          <p:cNvSpPr>
            <a:spLocks noGrp="1"/>
          </p:cNvSpPr>
          <p:nvPr>
            <p:ph type="body" sz="quarter" idx="22"/>
          </p:nvPr>
        </p:nvSpPr>
        <p:spPr>
          <a:xfrm>
            <a:off x="1294899" y="5854746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9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715073" y="5842842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50" name="Espace réservé du texte 3"/>
          <p:cNvSpPr>
            <a:spLocks noGrp="1"/>
          </p:cNvSpPr>
          <p:nvPr>
            <p:ph type="body" sz="quarter" idx="24"/>
          </p:nvPr>
        </p:nvSpPr>
        <p:spPr>
          <a:xfrm>
            <a:off x="1294899" y="7366835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1" name="Espace réservé du texte 5"/>
          <p:cNvSpPr>
            <a:spLocks noGrp="1"/>
          </p:cNvSpPr>
          <p:nvPr>
            <p:ph type="body" sz="quarter" idx="25" hasCustomPrompt="1"/>
          </p:nvPr>
        </p:nvSpPr>
        <p:spPr>
          <a:xfrm>
            <a:off x="715073" y="7354929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52" name="Espace réservé du texte 3"/>
          <p:cNvSpPr>
            <a:spLocks noGrp="1"/>
          </p:cNvSpPr>
          <p:nvPr>
            <p:ph type="body" sz="quarter" idx="26"/>
          </p:nvPr>
        </p:nvSpPr>
        <p:spPr>
          <a:xfrm>
            <a:off x="1294899" y="8902732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3" name="Espace réservé du texte 5"/>
          <p:cNvSpPr>
            <a:spLocks noGrp="1"/>
          </p:cNvSpPr>
          <p:nvPr>
            <p:ph type="body" sz="quarter" idx="27" hasCustomPrompt="1"/>
          </p:nvPr>
        </p:nvSpPr>
        <p:spPr>
          <a:xfrm>
            <a:off x="715073" y="8890826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54" name="Espace réservé du texte 3"/>
          <p:cNvSpPr>
            <a:spLocks noGrp="1"/>
          </p:cNvSpPr>
          <p:nvPr>
            <p:ph type="body" sz="quarter" idx="28"/>
          </p:nvPr>
        </p:nvSpPr>
        <p:spPr>
          <a:xfrm>
            <a:off x="1294899" y="10414818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5" name="Espace réservé du texte 5"/>
          <p:cNvSpPr>
            <a:spLocks noGrp="1"/>
          </p:cNvSpPr>
          <p:nvPr>
            <p:ph type="body" sz="quarter" idx="29" hasCustomPrompt="1"/>
          </p:nvPr>
        </p:nvSpPr>
        <p:spPr>
          <a:xfrm>
            <a:off x="715073" y="10402912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56" name="Espace réservé du texte 3"/>
          <p:cNvSpPr>
            <a:spLocks noGrp="1"/>
          </p:cNvSpPr>
          <p:nvPr>
            <p:ph type="body" sz="quarter" idx="30"/>
          </p:nvPr>
        </p:nvSpPr>
        <p:spPr>
          <a:xfrm>
            <a:off x="1294899" y="11961559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7" name="Espace réservé du texte 5"/>
          <p:cNvSpPr>
            <a:spLocks noGrp="1"/>
          </p:cNvSpPr>
          <p:nvPr>
            <p:ph type="body" sz="quarter" idx="31" hasCustomPrompt="1"/>
          </p:nvPr>
        </p:nvSpPr>
        <p:spPr>
          <a:xfrm>
            <a:off x="715073" y="11949653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58" name="Espace réservé du texte 3"/>
          <p:cNvSpPr>
            <a:spLocks noGrp="1"/>
          </p:cNvSpPr>
          <p:nvPr>
            <p:ph type="body" sz="quarter" idx="32"/>
          </p:nvPr>
        </p:nvSpPr>
        <p:spPr>
          <a:xfrm>
            <a:off x="1294899" y="13473646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9" name="Espace réservé du texte 5"/>
          <p:cNvSpPr>
            <a:spLocks noGrp="1"/>
          </p:cNvSpPr>
          <p:nvPr>
            <p:ph type="body" sz="quarter" idx="33" hasCustomPrompt="1"/>
          </p:nvPr>
        </p:nvSpPr>
        <p:spPr>
          <a:xfrm>
            <a:off x="715073" y="13461739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34"/>
          </p:nvPr>
        </p:nvSpPr>
        <p:spPr>
          <a:xfrm>
            <a:off x="8807267" y="14652193"/>
            <a:ext cx="720214" cy="436518"/>
          </a:xfrm>
          <a:prstGeom prst="rect">
            <a:avLst/>
          </a:prstGeom>
        </p:spPr>
        <p:txBody>
          <a:bodyPr/>
          <a:lstStyle>
            <a:lvl1pPr>
              <a:defRPr sz="650">
                <a:latin typeface="+mj-lt"/>
              </a:defRPr>
            </a:lvl1pPr>
          </a:lstStyle>
          <a:p>
            <a:fld id="{3B493E07-F296-47CD-9F1A-2877AA97B32F}" type="datetimeFigureOut">
              <a:rPr lang="fr-FR" smtClean="0"/>
              <a:t>04/09/2019</a:t>
            </a:fld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5"/>
          </p:nvPr>
        </p:nvSpPr>
        <p:spPr>
          <a:xfrm>
            <a:off x="880113" y="14624254"/>
            <a:ext cx="3608487" cy="436518"/>
          </a:xfrm>
          <a:prstGeom prst="rect">
            <a:avLst/>
          </a:prstGeom>
        </p:spPr>
        <p:txBody>
          <a:bodyPr/>
          <a:lstStyle>
            <a:lvl1pPr>
              <a:defRPr sz="650"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36"/>
          </p:nvPr>
        </p:nvSpPr>
        <p:spPr>
          <a:xfrm>
            <a:off x="9877553" y="14652193"/>
            <a:ext cx="673500" cy="436518"/>
          </a:xfrm>
          <a:prstGeom prst="rect">
            <a:avLst/>
          </a:prstGeom>
        </p:spPr>
        <p:txBody>
          <a:bodyPr/>
          <a:lstStyle>
            <a:lvl1pPr>
              <a:defRPr sz="650">
                <a:latin typeface="+mj-lt"/>
              </a:defRPr>
            </a:lvl1pPr>
          </a:lstStyle>
          <a:p>
            <a:fld id="{C663F584-17E7-42B6-8BA2-D44B806528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354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parti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208866" y="443954"/>
            <a:ext cx="9106255" cy="838817"/>
          </a:xfrm>
          <a:prstGeom prst="rect">
            <a:avLst/>
          </a:prstGeom>
        </p:spPr>
        <p:txBody>
          <a:bodyPr lIns="0" tIns="36000" rIns="0"/>
          <a:lstStyle>
            <a:lvl1pPr>
              <a:lnSpc>
                <a:spcPct val="100000"/>
              </a:lnSpc>
              <a:defRPr sz="1462" b="1" cap="none" baseline="0">
                <a:latin typeface="+mj-lt"/>
              </a:defRPr>
            </a:lvl1pPr>
          </a:lstStyle>
          <a:p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60" name="Espace réservé du texte 3"/>
          <p:cNvSpPr>
            <a:spLocks noGrp="1"/>
          </p:cNvSpPr>
          <p:nvPr>
            <p:ph type="body" sz="quarter" idx="18"/>
          </p:nvPr>
        </p:nvSpPr>
        <p:spPr>
          <a:xfrm>
            <a:off x="1294899" y="2806763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1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715073" y="2794857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62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294899" y="4318851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accent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3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715073" y="4306944"/>
            <a:ext cx="420938" cy="793667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64" name="Espace réservé du texte 3"/>
          <p:cNvSpPr>
            <a:spLocks noGrp="1"/>
          </p:cNvSpPr>
          <p:nvPr>
            <p:ph type="body" sz="quarter" idx="22"/>
          </p:nvPr>
        </p:nvSpPr>
        <p:spPr>
          <a:xfrm>
            <a:off x="1294899" y="5854746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5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715073" y="5842842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66" name="Espace réservé du texte 3"/>
          <p:cNvSpPr>
            <a:spLocks noGrp="1"/>
          </p:cNvSpPr>
          <p:nvPr>
            <p:ph type="body" sz="quarter" idx="24"/>
          </p:nvPr>
        </p:nvSpPr>
        <p:spPr>
          <a:xfrm>
            <a:off x="1294899" y="7366835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7" name="Espace réservé du texte 5"/>
          <p:cNvSpPr>
            <a:spLocks noGrp="1"/>
          </p:cNvSpPr>
          <p:nvPr>
            <p:ph type="body" sz="quarter" idx="25" hasCustomPrompt="1"/>
          </p:nvPr>
        </p:nvSpPr>
        <p:spPr>
          <a:xfrm>
            <a:off x="715073" y="7354929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68" name="Espace réservé du texte 3"/>
          <p:cNvSpPr>
            <a:spLocks noGrp="1"/>
          </p:cNvSpPr>
          <p:nvPr>
            <p:ph type="body" sz="quarter" idx="26"/>
          </p:nvPr>
        </p:nvSpPr>
        <p:spPr>
          <a:xfrm>
            <a:off x="1294899" y="8902732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9" name="Espace réservé du texte 5"/>
          <p:cNvSpPr>
            <a:spLocks noGrp="1"/>
          </p:cNvSpPr>
          <p:nvPr>
            <p:ph type="body" sz="quarter" idx="27" hasCustomPrompt="1"/>
          </p:nvPr>
        </p:nvSpPr>
        <p:spPr>
          <a:xfrm>
            <a:off x="715073" y="8890826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70" name="Espace réservé du texte 3"/>
          <p:cNvSpPr>
            <a:spLocks noGrp="1"/>
          </p:cNvSpPr>
          <p:nvPr>
            <p:ph type="body" sz="quarter" idx="28"/>
          </p:nvPr>
        </p:nvSpPr>
        <p:spPr>
          <a:xfrm>
            <a:off x="1294899" y="10414818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71" name="Espace réservé du texte 5"/>
          <p:cNvSpPr>
            <a:spLocks noGrp="1"/>
          </p:cNvSpPr>
          <p:nvPr>
            <p:ph type="body" sz="quarter" idx="29" hasCustomPrompt="1"/>
          </p:nvPr>
        </p:nvSpPr>
        <p:spPr>
          <a:xfrm>
            <a:off x="715073" y="10402912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72" name="Espace réservé du texte 3"/>
          <p:cNvSpPr>
            <a:spLocks noGrp="1"/>
          </p:cNvSpPr>
          <p:nvPr>
            <p:ph type="body" sz="quarter" idx="30"/>
          </p:nvPr>
        </p:nvSpPr>
        <p:spPr>
          <a:xfrm>
            <a:off x="1294899" y="11961559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73" name="Espace réservé du texte 5"/>
          <p:cNvSpPr>
            <a:spLocks noGrp="1"/>
          </p:cNvSpPr>
          <p:nvPr>
            <p:ph type="body" sz="quarter" idx="31" hasCustomPrompt="1"/>
          </p:nvPr>
        </p:nvSpPr>
        <p:spPr>
          <a:xfrm>
            <a:off x="715073" y="11949653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74" name="Espace réservé du texte 3"/>
          <p:cNvSpPr>
            <a:spLocks noGrp="1"/>
          </p:cNvSpPr>
          <p:nvPr>
            <p:ph type="body" sz="quarter" idx="32"/>
          </p:nvPr>
        </p:nvSpPr>
        <p:spPr>
          <a:xfrm>
            <a:off x="1294899" y="13473646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75" name="Espace réservé du texte 5"/>
          <p:cNvSpPr>
            <a:spLocks noGrp="1"/>
          </p:cNvSpPr>
          <p:nvPr>
            <p:ph type="body" sz="quarter" idx="33" hasCustomPrompt="1"/>
          </p:nvPr>
        </p:nvSpPr>
        <p:spPr>
          <a:xfrm>
            <a:off x="715073" y="13461739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34"/>
          </p:nvPr>
        </p:nvSpPr>
        <p:spPr>
          <a:xfrm>
            <a:off x="8807267" y="14652193"/>
            <a:ext cx="720214" cy="436518"/>
          </a:xfrm>
          <a:prstGeom prst="rect">
            <a:avLst/>
          </a:prstGeom>
        </p:spPr>
        <p:txBody>
          <a:bodyPr/>
          <a:lstStyle>
            <a:lvl1pPr>
              <a:defRPr sz="650">
                <a:latin typeface="+mj-lt"/>
              </a:defRPr>
            </a:lvl1pPr>
          </a:lstStyle>
          <a:p>
            <a:fld id="{3B493E07-F296-47CD-9F1A-2877AA97B32F}" type="datetimeFigureOut">
              <a:rPr lang="fr-FR" smtClean="0"/>
              <a:t>04/09/2019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5"/>
          </p:nvPr>
        </p:nvSpPr>
        <p:spPr>
          <a:xfrm>
            <a:off x="880113" y="14624254"/>
            <a:ext cx="3608487" cy="436518"/>
          </a:xfrm>
          <a:prstGeom prst="rect">
            <a:avLst/>
          </a:prstGeom>
        </p:spPr>
        <p:txBody>
          <a:bodyPr/>
          <a:lstStyle>
            <a:lvl1pPr>
              <a:defRPr sz="650"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6"/>
          </p:nvPr>
        </p:nvSpPr>
        <p:spPr>
          <a:xfrm>
            <a:off x="9877553" y="14652193"/>
            <a:ext cx="673500" cy="436518"/>
          </a:xfrm>
          <a:prstGeom prst="rect">
            <a:avLst/>
          </a:prstGeom>
        </p:spPr>
        <p:txBody>
          <a:bodyPr/>
          <a:lstStyle>
            <a:lvl1pPr>
              <a:defRPr sz="650">
                <a:latin typeface="+mj-lt"/>
              </a:defRPr>
            </a:lvl1pPr>
          </a:lstStyle>
          <a:p>
            <a:fld id="{C663F584-17E7-42B6-8BA2-D44B806528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9103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partie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208866" y="443954"/>
            <a:ext cx="9106255" cy="838817"/>
          </a:xfrm>
          <a:prstGeom prst="rect">
            <a:avLst/>
          </a:prstGeom>
        </p:spPr>
        <p:txBody>
          <a:bodyPr lIns="0" tIns="36000" rIns="0"/>
          <a:lstStyle>
            <a:lvl1pPr>
              <a:lnSpc>
                <a:spcPct val="100000"/>
              </a:lnSpc>
              <a:defRPr sz="1462" b="1" cap="none" baseline="0">
                <a:latin typeface="+mj-lt"/>
              </a:defRPr>
            </a:lvl1pPr>
          </a:lstStyle>
          <a:p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5927593" y="2819842"/>
            <a:ext cx="4291576" cy="11423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fr-FR" sz="13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4"/>
          </p:nvPr>
        </p:nvSpPr>
        <p:spPr>
          <a:xfrm>
            <a:off x="6325990" y="4308315"/>
            <a:ext cx="3534239" cy="9523091"/>
          </a:xfrm>
          <a:prstGeom prst="rect">
            <a:avLst/>
          </a:prstGeom>
        </p:spPr>
        <p:txBody>
          <a:bodyPr/>
          <a:lstStyle>
            <a:lvl1pPr marL="139306" indent="-139306">
              <a:buFont typeface="Calibri" panose="020F0502020204030204" pitchFamily="34" charset="0"/>
              <a:buChar char="˃"/>
              <a:defRPr sz="893">
                <a:latin typeface="+mj-lt"/>
              </a:defRPr>
            </a:lvl1pPr>
            <a:lvl2pPr marL="510718" indent="-139306">
              <a:buFont typeface="Calibri" panose="020F0502020204030204" pitchFamily="34" charset="0"/>
              <a:buChar char="˃"/>
              <a:defRPr sz="893">
                <a:latin typeface="+mj-lt"/>
              </a:defRPr>
            </a:lvl2pPr>
            <a:lvl3pPr marL="882129" indent="-139306">
              <a:buFont typeface="Calibri" panose="020F0502020204030204" pitchFamily="34" charset="0"/>
              <a:buChar char="˃"/>
              <a:defRPr sz="893">
                <a:latin typeface="+mj-lt"/>
              </a:defRPr>
            </a:lvl3pPr>
            <a:lvl4pPr marL="1253542" indent="-139306">
              <a:buFont typeface="Calibri" panose="020F0502020204030204" pitchFamily="34" charset="0"/>
              <a:buChar char="˃"/>
              <a:defRPr sz="893">
                <a:latin typeface="+mj-lt"/>
              </a:defRPr>
            </a:lvl4pPr>
            <a:lvl5pPr marL="1624954" indent="-139306">
              <a:buFont typeface="Calibri" panose="020F0502020204030204" pitchFamily="34" charset="0"/>
              <a:buChar char="˃"/>
              <a:defRPr sz="893">
                <a:latin typeface="+mj-lt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26" name="Espace réservé du texte 3"/>
          <p:cNvSpPr>
            <a:spLocks noGrp="1"/>
          </p:cNvSpPr>
          <p:nvPr>
            <p:ph type="body" sz="quarter" idx="18"/>
          </p:nvPr>
        </p:nvSpPr>
        <p:spPr>
          <a:xfrm>
            <a:off x="1294899" y="2806763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7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715073" y="2794857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28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294899" y="4318851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accent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9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715073" y="4306944"/>
            <a:ext cx="420938" cy="793667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0" name="Espace réservé du texte 3"/>
          <p:cNvSpPr>
            <a:spLocks noGrp="1"/>
          </p:cNvSpPr>
          <p:nvPr>
            <p:ph type="body" sz="quarter" idx="22"/>
          </p:nvPr>
        </p:nvSpPr>
        <p:spPr>
          <a:xfrm>
            <a:off x="1294899" y="5854746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1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715073" y="5842842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2" name="Espace réservé du texte 3"/>
          <p:cNvSpPr>
            <a:spLocks noGrp="1"/>
          </p:cNvSpPr>
          <p:nvPr>
            <p:ph type="body" sz="quarter" idx="24"/>
          </p:nvPr>
        </p:nvSpPr>
        <p:spPr>
          <a:xfrm>
            <a:off x="1294899" y="7366835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3" name="Espace réservé du texte 5"/>
          <p:cNvSpPr>
            <a:spLocks noGrp="1"/>
          </p:cNvSpPr>
          <p:nvPr>
            <p:ph type="body" sz="quarter" idx="25" hasCustomPrompt="1"/>
          </p:nvPr>
        </p:nvSpPr>
        <p:spPr>
          <a:xfrm>
            <a:off x="715073" y="7354929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4" name="Espace réservé du texte 3"/>
          <p:cNvSpPr>
            <a:spLocks noGrp="1"/>
          </p:cNvSpPr>
          <p:nvPr>
            <p:ph type="body" sz="quarter" idx="26"/>
          </p:nvPr>
        </p:nvSpPr>
        <p:spPr>
          <a:xfrm>
            <a:off x="1294899" y="8902732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5" name="Espace réservé du texte 5"/>
          <p:cNvSpPr>
            <a:spLocks noGrp="1"/>
          </p:cNvSpPr>
          <p:nvPr>
            <p:ph type="body" sz="quarter" idx="27" hasCustomPrompt="1"/>
          </p:nvPr>
        </p:nvSpPr>
        <p:spPr>
          <a:xfrm>
            <a:off x="715073" y="8890826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6" name="Espace réservé du texte 3"/>
          <p:cNvSpPr>
            <a:spLocks noGrp="1"/>
          </p:cNvSpPr>
          <p:nvPr>
            <p:ph type="body" sz="quarter" idx="28"/>
          </p:nvPr>
        </p:nvSpPr>
        <p:spPr>
          <a:xfrm>
            <a:off x="1294899" y="10414818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7" name="Espace réservé du texte 5"/>
          <p:cNvSpPr>
            <a:spLocks noGrp="1"/>
          </p:cNvSpPr>
          <p:nvPr>
            <p:ph type="body" sz="quarter" idx="29" hasCustomPrompt="1"/>
          </p:nvPr>
        </p:nvSpPr>
        <p:spPr>
          <a:xfrm>
            <a:off x="715073" y="10402912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8" name="Espace réservé du texte 3"/>
          <p:cNvSpPr>
            <a:spLocks noGrp="1"/>
          </p:cNvSpPr>
          <p:nvPr>
            <p:ph type="body" sz="quarter" idx="30"/>
          </p:nvPr>
        </p:nvSpPr>
        <p:spPr>
          <a:xfrm>
            <a:off x="1294899" y="11961559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9" name="Espace réservé du texte 5"/>
          <p:cNvSpPr>
            <a:spLocks noGrp="1"/>
          </p:cNvSpPr>
          <p:nvPr>
            <p:ph type="body" sz="quarter" idx="31" hasCustomPrompt="1"/>
          </p:nvPr>
        </p:nvSpPr>
        <p:spPr>
          <a:xfrm>
            <a:off x="715073" y="11949653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40" name="Espace réservé du texte 3"/>
          <p:cNvSpPr>
            <a:spLocks noGrp="1"/>
          </p:cNvSpPr>
          <p:nvPr>
            <p:ph type="body" sz="quarter" idx="32"/>
          </p:nvPr>
        </p:nvSpPr>
        <p:spPr>
          <a:xfrm>
            <a:off x="1294899" y="13473646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1" name="Espace réservé du texte 5"/>
          <p:cNvSpPr>
            <a:spLocks noGrp="1"/>
          </p:cNvSpPr>
          <p:nvPr>
            <p:ph type="body" sz="quarter" idx="33" hasCustomPrompt="1"/>
          </p:nvPr>
        </p:nvSpPr>
        <p:spPr>
          <a:xfrm>
            <a:off x="715073" y="13461739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35"/>
          </p:nvPr>
        </p:nvSpPr>
        <p:spPr>
          <a:xfrm>
            <a:off x="8807267" y="14652193"/>
            <a:ext cx="720214" cy="436518"/>
          </a:xfrm>
          <a:prstGeom prst="rect">
            <a:avLst/>
          </a:prstGeom>
        </p:spPr>
        <p:txBody>
          <a:bodyPr/>
          <a:lstStyle/>
          <a:p>
            <a:fld id="{3B493E07-F296-47CD-9F1A-2877AA97B32F}" type="datetimeFigureOut">
              <a:rPr lang="fr-FR" smtClean="0"/>
              <a:t>04/09/2019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6"/>
          </p:nvPr>
        </p:nvSpPr>
        <p:spPr>
          <a:xfrm>
            <a:off x="880113" y="14624254"/>
            <a:ext cx="3608487" cy="436518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37"/>
          </p:nvPr>
        </p:nvSpPr>
        <p:spPr>
          <a:xfrm>
            <a:off x="9877553" y="14652193"/>
            <a:ext cx="673500" cy="436518"/>
          </a:xfrm>
          <a:prstGeom prst="rect">
            <a:avLst/>
          </a:prstGeom>
        </p:spPr>
        <p:txBody>
          <a:bodyPr/>
          <a:lstStyle/>
          <a:p>
            <a:fld id="{C663F584-17E7-42B6-8BA2-D44B806528E2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38" hasCustomPrompt="1"/>
          </p:nvPr>
        </p:nvSpPr>
        <p:spPr>
          <a:xfrm>
            <a:off x="6079046" y="2954611"/>
            <a:ext cx="3933325" cy="913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26" b="1" baseline="0">
                <a:latin typeface="+mj-lt"/>
              </a:defRPr>
            </a:lvl1pPr>
          </a:lstStyle>
          <a:p>
            <a:pPr lvl="0"/>
            <a:r>
              <a:rPr lang="fr-FR" dirty="0" smtClean="0"/>
              <a:t>Texte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4249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partie_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208866" y="443954"/>
            <a:ext cx="9106255" cy="838817"/>
          </a:xfrm>
          <a:prstGeom prst="rect">
            <a:avLst/>
          </a:prstGeom>
        </p:spPr>
        <p:txBody>
          <a:bodyPr lIns="0" tIns="36000" rIns="0"/>
          <a:lstStyle>
            <a:lvl1pPr>
              <a:lnSpc>
                <a:spcPct val="100000"/>
              </a:lnSpc>
              <a:defRPr sz="1462" b="1" cap="none" baseline="0">
                <a:latin typeface="+mj-lt"/>
              </a:defRPr>
            </a:lvl1pPr>
          </a:lstStyle>
          <a:p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26" name="Espace réservé du texte 3"/>
          <p:cNvSpPr>
            <a:spLocks noGrp="1"/>
          </p:cNvSpPr>
          <p:nvPr>
            <p:ph type="body" sz="quarter" idx="18"/>
          </p:nvPr>
        </p:nvSpPr>
        <p:spPr>
          <a:xfrm>
            <a:off x="1294899" y="2806763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7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715073" y="2794857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28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294899" y="4318851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accent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9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715073" y="4306944"/>
            <a:ext cx="420938" cy="793667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0" name="Espace réservé du texte 3"/>
          <p:cNvSpPr>
            <a:spLocks noGrp="1"/>
          </p:cNvSpPr>
          <p:nvPr>
            <p:ph type="body" sz="quarter" idx="22"/>
          </p:nvPr>
        </p:nvSpPr>
        <p:spPr>
          <a:xfrm>
            <a:off x="1294899" y="5854746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1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715073" y="5842842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2" name="Espace réservé du texte 3"/>
          <p:cNvSpPr>
            <a:spLocks noGrp="1"/>
          </p:cNvSpPr>
          <p:nvPr>
            <p:ph type="body" sz="quarter" idx="24"/>
          </p:nvPr>
        </p:nvSpPr>
        <p:spPr>
          <a:xfrm>
            <a:off x="1294899" y="7366835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3" name="Espace réservé du texte 5"/>
          <p:cNvSpPr>
            <a:spLocks noGrp="1"/>
          </p:cNvSpPr>
          <p:nvPr>
            <p:ph type="body" sz="quarter" idx="25" hasCustomPrompt="1"/>
          </p:nvPr>
        </p:nvSpPr>
        <p:spPr>
          <a:xfrm>
            <a:off x="715073" y="7354929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4" name="Espace réservé du texte 3"/>
          <p:cNvSpPr>
            <a:spLocks noGrp="1"/>
          </p:cNvSpPr>
          <p:nvPr>
            <p:ph type="body" sz="quarter" idx="26"/>
          </p:nvPr>
        </p:nvSpPr>
        <p:spPr>
          <a:xfrm>
            <a:off x="1294899" y="8902732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5" name="Espace réservé du texte 5"/>
          <p:cNvSpPr>
            <a:spLocks noGrp="1"/>
          </p:cNvSpPr>
          <p:nvPr>
            <p:ph type="body" sz="quarter" idx="27" hasCustomPrompt="1"/>
          </p:nvPr>
        </p:nvSpPr>
        <p:spPr>
          <a:xfrm>
            <a:off x="715073" y="8890826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6" name="Espace réservé du texte 3"/>
          <p:cNvSpPr>
            <a:spLocks noGrp="1"/>
          </p:cNvSpPr>
          <p:nvPr>
            <p:ph type="body" sz="quarter" idx="28"/>
          </p:nvPr>
        </p:nvSpPr>
        <p:spPr>
          <a:xfrm>
            <a:off x="1294899" y="10414818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7" name="Espace réservé du texte 5"/>
          <p:cNvSpPr>
            <a:spLocks noGrp="1"/>
          </p:cNvSpPr>
          <p:nvPr>
            <p:ph type="body" sz="quarter" idx="29" hasCustomPrompt="1"/>
          </p:nvPr>
        </p:nvSpPr>
        <p:spPr>
          <a:xfrm>
            <a:off x="715073" y="10402912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8" name="Espace réservé du texte 3"/>
          <p:cNvSpPr>
            <a:spLocks noGrp="1"/>
          </p:cNvSpPr>
          <p:nvPr>
            <p:ph type="body" sz="quarter" idx="30"/>
          </p:nvPr>
        </p:nvSpPr>
        <p:spPr>
          <a:xfrm>
            <a:off x="1294899" y="11961559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9" name="Espace réservé du texte 5"/>
          <p:cNvSpPr>
            <a:spLocks noGrp="1"/>
          </p:cNvSpPr>
          <p:nvPr>
            <p:ph type="body" sz="quarter" idx="31" hasCustomPrompt="1"/>
          </p:nvPr>
        </p:nvSpPr>
        <p:spPr>
          <a:xfrm>
            <a:off x="715073" y="11949653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40" name="Espace réservé du texte 3"/>
          <p:cNvSpPr>
            <a:spLocks noGrp="1"/>
          </p:cNvSpPr>
          <p:nvPr>
            <p:ph type="body" sz="quarter" idx="32"/>
          </p:nvPr>
        </p:nvSpPr>
        <p:spPr>
          <a:xfrm>
            <a:off x="1294899" y="13473646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1" name="Espace réservé du texte 5"/>
          <p:cNvSpPr>
            <a:spLocks noGrp="1"/>
          </p:cNvSpPr>
          <p:nvPr>
            <p:ph type="body" sz="quarter" idx="33" hasCustomPrompt="1"/>
          </p:nvPr>
        </p:nvSpPr>
        <p:spPr>
          <a:xfrm>
            <a:off x="715073" y="13461739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35"/>
          </p:nvPr>
        </p:nvSpPr>
        <p:spPr>
          <a:xfrm>
            <a:off x="8807267" y="14652193"/>
            <a:ext cx="720214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fld id="{3B493E07-F296-47CD-9F1A-2877AA97B32F}" type="datetimeFigureOut">
              <a:rPr lang="fr-FR" smtClean="0"/>
              <a:t>04/09/2019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6"/>
          </p:nvPr>
        </p:nvSpPr>
        <p:spPr>
          <a:xfrm>
            <a:off x="880113" y="14624254"/>
            <a:ext cx="3608487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37"/>
          </p:nvPr>
        </p:nvSpPr>
        <p:spPr>
          <a:xfrm>
            <a:off x="9877553" y="14652193"/>
            <a:ext cx="673500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fld id="{C663F584-17E7-42B6-8BA2-D44B806528E2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pour une image  8"/>
          <p:cNvSpPr>
            <a:spLocks noGrp="1"/>
          </p:cNvSpPr>
          <p:nvPr>
            <p:ph type="pic" sz="quarter" idx="38"/>
          </p:nvPr>
        </p:nvSpPr>
        <p:spPr>
          <a:xfrm>
            <a:off x="5999297" y="2796383"/>
            <a:ext cx="4315706" cy="11448007"/>
          </a:xfrm>
          <a:prstGeom prst="rect">
            <a:avLst/>
          </a:prstGeom>
        </p:spPr>
        <p:txBody>
          <a:bodyPr/>
          <a:lstStyle>
            <a:lvl1pPr>
              <a:defRPr sz="1951">
                <a:latin typeface="+mj-lt"/>
              </a:defRPr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764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partie_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208866" y="443954"/>
            <a:ext cx="9106255" cy="838817"/>
          </a:xfrm>
          <a:prstGeom prst="rect">
            <a:avLst/>
          </a:prstGeom>
        </p:spPr>
        <p:txBody>
          <a:bodyPr lIns="0" tIns="36000" rIns="0"/>
          <a:lstStyle>
            <a:lvl1pPr>
              <a:lnSpc>
                <a:spcPct val="100000"/>
              </a:lnSpc>
              <a:defRPr sz="1462" b="1" cap="none" baseline="0">
                <a:latin typeface="+mj-lt"/>
              </a:defRPr>
            </a:lvl1pPr>
          </a:lstStyle>
          <a:p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26" name="Espace réservé du texte 3"/>
          <p:cNvSpPr>
            <a:spLocks noGrp="1"/>
          </p:cNvSpPr>
          <p:nvPr>
            <p:ph type="body" sz="quarter" idx="18"/>
          </p:nvPr>
        </p:nvSpPr>
        <p:spPr>
          <a:xfrm>
            <a:off x="1294899" y="2806763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7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715073" y="2794857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28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294899" y="4318851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accent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9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715073" y="4306944"/>
            <a:ext cx="420938" cy="793667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0" name="Espace réservé du texte 3"/>
          <p:cNvSpPr>
            <a:spLocks noGrp="1"/>
          </p:cNvSpPr>
          <p:nvPr>
            <p:ph type="body" sz="quarter" idx="22"/>
          </p:nvPr>
        </p:nvSpPr>
        <p:spPr>
          <a:xfrm>
            <a:off x="1294899" y="5854746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1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715073" y="5842842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2" name="Espace réservé du texte 3"/>
          <p:cNvSpPr>
            <a:spLocks noGrp="1"/>
          </p:cNvSpPr>
          <p:nvPr>
            <p:ph type="body" sz="quarter" idx="24"/>
          </p:nvPr>
        </p:nvSpPr>
        <p:spPr>
          <a:xfrm>
            <a:off x="1294899" y="7366835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3" name="Espace réservé du texte 5"/>
          <p:cNvSpPr>
            <a:spLocks noGrp="1"/>
          </p:cNvSpPr>
          <p:nvPr>
            <p:ph type="body" sz="quarter" idx="25" hasCustomPrompt="1"/>
          </p:nvPr>
        </p:nvSpPr>
        <p:spPr>
          <a:xfrm>
            <a:off x="715073" y="7354929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4" name="Espace réservé du texte 3"/>
          <p:cNvSpPr>
            <a:spLocks noGrp="1"/>
          </p:cNvSpPr>
          <p:nvPr>
            <p:ph type="body" sz="quarter" idx="26"/>
          </p:nvPr>
        </p:nvSpPr>
        <p:spPr>
          <a:xfrm>
            <a:off x="1294899" y="8902732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5" name="Espace réservé du texte 5"/>
          <p:cNvSpPr>
            <a:spLocks noGrp="1"/>
          </p:cNvSpPr>
          <p:nvPr>
            <p:ph type="body" sz="quarter" idx="27" hasCustomPrompt="1"/>
          </p:nvPr>
        </p:nvSpPr>
        <p:spPr>
          <a:xfrm>
            <a:off x="715073" y="8890826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6" name="Espace réservé du texte 3"/>
          <p:cNvSpPr>
            <a:spLocks noGrp="1"/>
          </p:cNvSpPr>
          <p:nvPr>
            <p:ph type="body" sz="quarter" idx="28"/>
          </p:nvPr>
        </p:nvSpPr>
        <p:spPr>
          <a:xfrm>
            <a:off x="1294899" y="10414818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7" name="Espace réservé du texte 5"/>
          <p:cNvSpPr>
            <a:spLocks noGrp="1"/>
          </p:cNvSpPr>
          <p:nvPr>
            <p:ph type="body" sz="quarter" idx="29" hasCustomPrompt="1"/>
          </p:nvPr>
        </p:nvSpPr>
        <p:spPr>
          <a:xfrm>
            <a:off x="715073" y="10402912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8" name="Espace réservé du texte 3"/>
          <p:cNvSpPr>
            <a:spLocks noGrp="1"/>
          </p:cNvSpPr>
          <p:nvPr>
            <p:ph type="body" sz="quarter" idx="30"/>
          </p:nvPr>
        </p:nvSpPr>
        <p:spPr>
          <a:xfrm>
            <a:off x="1294899" y="11961559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9" name="Espace réservé du texte 5"/>
          <p:cNvSpPr>
            <a:spLocks noGrp="1"/>
          </p:cNvSpPr>
          <p:nvPr>
            <p:ph type="body" sz="quarter" idx="31" hasCustomPrompt="1"/>
          </p:nvPr>
        </p:nvSpPr>
        <p:spPr>
          <a:xfrm>
            <a:off x="715073" y="11949653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40" name="Espace réservé du texte 3"/>
          <p:cNvSpPr>
            <a:spLocks noGrp="1"/>
          </p:cNvSpPr>
          <p:nvPr>
            <p:ph type="body" sz="quarter" idx="32"/>
          </p:nvPr>
        </p:nvSpPr>
        <p:spPr>
          <a:xfrm>
            <a:off x="1294899" y="13473646"/>
            <a:ext cx="3925899" cy="769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>
                <a:solidFill>
                  <a:schemeClr val="tx1"/>
                </a:solidFill>
                <a:latin typeface="+mj-lt"/>
              </a:defRPr>
            </a:lvl1pPr>
            <a:lvl2pPr marL="371415" indent="0">
              <a:buNone/>
              <a:defRPr sz="1462"/>
            </a:lvl2pPr>
            <a:lvl3pPr marL="742825" indent="0">
              <a:buNone/>
              <a:defRPr sz="1462"/>
            </a:lvl3pPr>
            <a:lvl4pPr marL="1114237" indent="0">
              <a:buNone/>
              <a:defRPr sz="1462"/>
            </a:lvl4pPr>
            <a:lvl5pPr marL="1485649" indent="0">
              <a:buNone/>
              <a:defRPr sz="1462"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1" name="Espace réservé du texte 5"/>
          <p:cNvSpPr>
            <a:spLocks noGrp="1"/>
          </p:cNvSpPr>
          <p:nvPr>
            <p:ph type="body" sz="quarter" idx="33" hasCustomPrompt="1"/>
          </p:nvPr>
        </p:nvSpPr>
        <p:spPr>
          <a:xfrm>
            <a:off x="715073" y="13461739"/>
            <a:ext cx="420938" cy="793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462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35"/>
          </p:nvPr>
        </p:nvSpPr>
        <p:spPr>
          <a:xfrm>
            <a:off x="8807267" y="14652193"/>
            <a:ext cx="720214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fld id="{3B493E07-F296-47CD-9F1A-2877AA97B32F}" type="datetimeFigureOut">
              <a:rPr lang="fr-FR" smtClean="0"/>
              <a:t>04/09/2019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6"/>
          </p:nvPr>
        </p:nvSpPr>
        <p:spPr>
          <a:xfrm>
            <a:off x="880113" y="14624254"/>
            <a:ext cx="3608487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37"/>
          </p:nvPr>
        </p:nvSpPr>
        <p:spPr>
          <a:xfrm>
            <a:off x="9877553" y="14652193"/>
            <a:ext cx="673500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fld id="{C663F584-17E7-42B6-8BA2-D44B806528E2}" type="slidenum">
              <a:rPr lang="fr-FR" smtClean="0"/>
              <a:t>‹N°›</a:t>
            </a:fld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5927593" y="2819842"/>
            <a:ext cx="4291576" cy="11423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fr-FR" sz="13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Espace réservé pour une image  4"/>
          <p:cNvSpPr>
            <a:spLocks noGrp="1"/>
          </p:cNvSpPr>
          <p:nvPr>
            <p:ph type="pic" sz="quarter" idx="38"/>
          </p:nvPr>
        </p:nvSpPr>
        <p:spPr>
          <a:xfrm>
            <a:off x="5967186" y="8307478"/>
            <a:ext cx="4209375" cy="5861358"/>
          </a:xfrm>
          <a:prstGeom prst="rect">
            <a:avLst/>
          </a:prstGeom>
        </p:spPr>
        <p:txBody>
          <a:bodyPr/>
          <a:lstStyle>
            <a:lvl1pPr>
              <a:defRPr sz="1951">
                <a:latin typeface="+mj-lt"/>
              </a:defRPr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41" hasCustomPrompt="1"/>
          </p:nvPr>
        </p:nvSpPr>
        <p:spPr>
          <a:xfrm>
            <a:off x="5967186" y="2883075"/>
            <a:ext cx="4209375" cy="1309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1" baseline="0">
                <a:latin typeface="+mj-lt"/>
              </a:defRPr>
            </a:lvl1pPr>
            <a:lvl2pPr marL="371415" indent="0">
              <a:buNone/>
              <a:defRPr sz="1462" b="1"/>
            </a:lvl2pPr>
            <a:lvl3pPr marL="742825" indent="0">
              <a:buNone/>
              <a:defRPr sz="1462" b="1"/>
            </a:lvl3pPr>
            <a:lvl4pPr marL="1114237" indent="0">
              <a:buNone/>
              <a:defRPr sz="1462" b="1"/>
            </a:lvl4pPr>
            <a:lvl5pPr marL="1485649" indent="0">
              <a:buNone/>
              <a:defRPr sz="1462" b="1"/>
            </a:lvl5pPr>
          </a:lstStyle>
          <a:p>
            <a:pPr lvl="0"/>
            <a:r>
              <a:rPr lang="fr-FR" dirty="0" smtClean="0"/>
              <a:t>Titre partie</a:t>
            </a:r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42" hasCustomPrompt="1"/>
          </p:nvPr>
        </p:nvSpPr>
        <p:spPr>
          <a:xfrm>
            <a:off x="5967186" y="4255859"/>
            <a:ext cx="4209375" cy="3888967"/>
          </a:xfrm>
          <a:prstGeom prst="rect">
            <a:avLst/>
          </a:prstGeom>
        </p:spPr>
        <p:txBody>
          <a:bodyPr/>
          <a:lstStyle>
            <a:lvl1pPr marL="417914" indent="-417914">
              <a:buFont typeface="+mj-lt"/>
              <a:buAutoNum type="arabicPeriod"/>
              <a:defRPr sz="1137" baseline="0">
                <a:latin typeface="+mj-lt"/>
              </a:defRPr>
            </a:lvl1pPr>
          </a:lstStyle>
          <a:p>
            <a:pPr lvl="0"/>
            <a:r>
              <a:rPr lang="fr-FR" dirty="0" smtClean="0"/>
              <a:t>Sous-partie 1</a:t>
            </a:r>
          </a:p>
          <a:p>
            <a:pPr lvl="0"/>
            <a:r>
              <a:rPr lang="fr-FR" dirty="0" smtClean="0"/>
              <a:t>Sous-partie 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1751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294906" y="51974"/>
            <a:ext cx="9106255" cy="838817"/>
          </a:xfrm>
          <a:prstGeom prst="rect">
            <a:avLst/>
          </a:prstGeom>
        </p:spPr>
        <p:txBody>
          <a:bodyPr lIns="0" tIns="36000" rIns="0"/>
          <a:lstStyle>
            <a:lvl1pPr>
              <a:lnSpc>
                <a:spcPct val="100000"/>
              </a:lnSpc>
              <a:defRPr sz="1462" b="1" cap="all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212620" y="2725273"/>
            <a:ext cx="10102500" cy="342905"/>
          </a:xfrm>
          <a:prstGeom prst="rect">
            <a:avLst/>
          </a:prstGeom>
        </p:spPr>
        <p:txBody>
          <a:bodyPr wrap="square" lIns="0" tIns="36000" rIns="0" bIns="36000" anchor="ctr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951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Message clé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6"/>
          </p:nvPr>
        </p:nvSpPr>
        <p:spPr>
          <a:xfrm>
            <a:off x="8807267" y="14652193"/>
            <a:ext cx="720214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fld id="{3B493E07-F296-47CD-9F1A-2877AA97B32F}" type="datetimeFigureOut">
              <a:rPr lang="fr-FR" smtClean="0"/>
              <a:t>04/09/2019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7"/>
          </p:nvPr>
        </p:nvSpPr>
        <p:spPr>
          <a:xfrm>
            <a:off x="880113" y="14624254"/>
            <a:ext cx="3608487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8"/>
          </p:nvPr>
        </p:nvSpPr>
        <p:spPr>
          <a:xfrm>
            <a:off x="9877553" y="14652193"/>
            <a:ext cx="673500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fld id="{C663F584-17E7-42B6-8BA2-D44B806528E2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9" hasCustomPrompt="1"/>
          </p:nvPr>
        </p:nvSpPr>
        <p:spPr>
          <a:xfrm>
            <a:off x="1294906" y="928120"/>
            <a:ext cx="9106255" cy="769858"/>
          </a:xfrm>
          <a:prstGeom prst="rect">
            <a:avLst/>
          </a:prstGeom>
        </p:spPr>
        <p:txBody>
          <a:bodyPr lIns="0" tIns="36000" rIns="0" anchor="ctr"/>
          <a:lstStyle>
            <a:lvl1pPr marL="0" indent="0">
              <a:buNone/>
              <a:defRPr sz="130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321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294899" y="51974"/>
            <a:ext cx="8718600" cy="838817"/>
          </a:xfrm>
          <a:prstGeom prst="rect">
            <a:avLst/>
          </a:prstGeom>
        </p:spPr>
        <p:txBody>
          <a:bodyPr lIns="0" tIns="36000" rIns="0"/>
          <a:lstStyle>
            <a:lvl1pPr>
              <a:lnSpc>
                <a:spcPct val="100000"/>
              </a:lnSpc>
              <a:defRPr sz="1462" b="1" cap="all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212620" y="2725273"/>
            <a:ext cx="10102500" cy="342905"/>
          </a:xfrm>
          <a:prstGeom prst="rect">
            <a:avLst/>
          </a:prstGeom>
        </p:spPr>
        <p:txBody>
          <a:bodyPr wrap="square" lIns="0" tIns="36000" rIns="0" bIns="36000" anchor="ctr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951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Message clé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8" hasCustomPrompt="1"/>
          </p:nvPr>
        </p:nvSpPr>
        <p:spPr>
          <a:xfrm>
            <a:off x="10199917" y="486481"/>
            <a:ext cx="294657" cy="55556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0" tIns="0" rIns="0" bIns="0" anchor="ctr"/>
          <a:lstStyle>
            <a:lvl1pPr marL="0" indent="0" algn="ctr">
              <a:buNone/>
              <a:defRPr sz="13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>
          <a:xfrm>
            <a:off x="8807267" y="14652193"/>
            <a:ext cx="720214" cy="436518"/>
          </a:xfrm>
          <a:prstGeom prst="rect">
            <a:avLst/>
          </a:prstGeom>
        </p:spPr>
        <p:txBody>
          <a:bodyPr/>
          <a:lstStyle>
            <a:lvl1pPr algn="r">
              <a:defRPr sz="569">
                <a:latin typeface="+mj-lt"/>
              </a:defRPr>
            </a:lvl1pPr>
          </a:lstStyle>
          <a:p>
            <a:fld id="{3B493E07-F296-47CD-9F1A-2877AA97B32F}" type="datetimeFigureOut">
              <a:rPr lang="fr-FR" smtClean="0"/>
              <a:t>04/09/2019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20"/>
          </p:nvPr>
        </p:nvSpPr>
        <p:spPr>
          <a:xfrm>
            <a:off x="880113" y="14624254"/>
            <a:ext cx="3608487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21"/>
          </p:nvPr>
        </p:nvSpPr>
        <p:spPr>
          <a:xfrm>
            <a:off x="9877553" y="14652193"/>
            <a:ext cx="673500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fld id="{C663F584-17E7-42B6-8BA2-D44B806528E2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2" hasCustomPrompt="1"/>
          </p:nvPr>
        </p:nvSpPr>
        <p:spPr>
          <a:xfrm>
            <a:off x="1294899" y="928120"/>
            <a:ext cx="8718600" cy="769858"/>
          </a:xfrm>
          <a:prstGeom prst="rect">
            <a:avLst/>
          </a:prstGeom>
        </p:spPr>
        <p:txBody>
          <a:bodyPr lIns="0" tIns="36000" rIns="0" anchor="ctr"/>
          <a:lstStyle>
            <a:lvl1pPr marL="0" indent="0">
              <a:buNone/>
              <a:defRPr sz="1300">
                <a:latin typeface="+mj-lt"/>
              </a:defRPr>
            </a:lvl1pPr>
            <a:lvl5pPr>
              <a:defRPr/>
            </a:lvl5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1846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_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735311"/>
            <a:ext cx="10691813" cy="2371183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2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294906" y="51974"/>
            <a:ext cx="9106255" cy="838817"/>
          </a:xfrm>
          <a:prstGeom prst="rect">
            <a:avLst/>
          </a:prstGeom>
        </p:spPr>
        <p:txBody>
          <a:bodyPr lIns="0" tIns="36000" rIns="0"/>
          <a:lstStyle>
            <a:lvl1pPr>
              <a:lnSpc>
                <a:spcPct val="100000"/>
              </a:lnSpc>
              <a:defRPr sz="1462" b="1" cap="all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212620" y="2725273"/>
            <a:ext cx="10102500" cy="342905"/>
          </a:xfrm>
          <a:prstGeom prst="rect">
            <a:avLst/>
          </a:prstGeom>
        </p:spPr>
        <p:txBody>
          <a:bodyPr wrap="square" lIns="0" tIns="36000" rIns="0" bIns="36000" anchor="ctr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951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Message clé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6"/>
          </p:nvPr>
        </p:nvSpPr>
        <p:spPr>
          <a:xfrm>
            <a:off x="8807267" y="14652193"/>
            <a:ext cx="720214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fld id="{3B493E07-F296-47CD-9F1A-2877AA97B32F}" type="datetimeFigureOut">
              <a:rPr lang="fr-FR" smtClean="0"/>
              <a:t>04/09/2019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7"/>
          </p:nvPr>
        </p:nvSpPr>
        <p:spPr>
          <a:xfrm>
            <a:off x="880113" y="14624254"/>
            <a:ext cx="3608487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8"/>
          </p:nvPr>
        </p:nvSpPr>
        <p:spPr>
          <a:xfrm>
            <a:off x="9877553" y="14652193"/>
            <a:ext cx="673500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fld id="{C663F584-17E7-42B6-8BA2-D44B806528E2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9" hasCustomPrompt="1"/>
          </p:nvPr>
        </p:nvSpPr>
        <p:spPr>
          <a:xfrm>
            <a:off x="1294906" y="928120"/>
            <a:ext cx="9106255" cy="769858"/>
          </a:xfrm>
          <a:prstGeom prst="rect">
            <a:avLst/>
          </a:prstGeom>
        </p:spPr>
        <p:txBody>
          <a:bodyPr lIns="0" tIns="36000" rIns="0" anchor="ctr"/>
          <a:lstStyle>
            <a:lvl1pPr marL="0" indent="0">
              <a:buNone/>
              <a:defRPr sz="130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6923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_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294906" y="51974"/>
            <a:ext cx="9106255" cy="838817"/>
          </a:xfrm>
          <a:prstGeom prst="rect">
            <a:avLst/>
          </a:prstGeom>
        </p:spPr>
        <p:txBody>
          <a:bodyPr lIns="0" tIns="36000" rIns="0"/>
          <a:lstStyle>
            <a:lvl1pPr>
              <a:lnSpc>
                <a:spcPct val="100000"/>
              </a:lnSpc>
              <a:defRPr sz="1462" b="1" cap="all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212620" y="2725273"/>
            <a:ext cx="10102500" cy="342905"/>
          </a:xfrm>
          <a:prstGeom prst="rect">
            <a:avLst/>
          </a:prstGeom>
        </p:spPr>
        <p:txBody>
          <a:bodyPr wrap="square" lIns="0" tIns="36000" rIns="0" bIns="36000" anchor="ctr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951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Message clé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6"/>
          </p:nvPr>
        </p:nvSpPr>
        <p:spPr>
          <a:xfrm>
            <a:off x="8807267" y="14652193"/>
            <a:ext cx="720214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fld id="{3B493E07-F296-47CD-9F1A-2877AA97B32F}" type="datetimeFigureOut">
              <a:rPr lang="fr-FR" smtClean="0"/>
              <a:t>04/09/2019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7"/>
          </p:nvPr>
        </p:nvSpPr>
        <p:spPr>
          <a:xfrm>
            <a:off x="880113" y="14624254"/>
            <a:ext cx="3608487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8"/>
          </p:nvPr>
        </p:nvSpPr>
        <p:spPr>
          <a:xfrm>
            <a:off x="9877553" y="14652193"/>
            <a:ext cx="673500" cy="436518"/>
          </a:xfrm>
          <a:prstGeom prst="rect">
            <a:avLst/>
          </a:prstGeom>
        </p:spPr>
        <p:txBody>
          <a:bodyPr/>
          <a:lstStyle>
            <a:lvl1pPr>
              <a:defRPr sz="569">
                <a:latin typeface="+mj-lt"/>
              </a:defRPr>
            </a:lvl1pPr>
          </a:lstStyle>
          <a:p>
            <a:fld id="{C663F584-17E7-42B6-8BA2-D44B806528E2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9" hasCustomPrompt="1"/>
          </p:nvPr>
        </p:nvSpPr>
        <p:spPr>
          <a:xfrm>
            <a:off x="1294906" y="928120"/>
            <a:ext cx="9106255" cy="769858"/>
          </a:xfrm>
          <a:prstGeom prst="rect">
            <a:avLst/>
          </a:prstGeom>
        </p:spPr>
        <p:txBody>
          <a:bodyPr lIns="0" tIns="36000" rIns="0" anchor="ctr"/>
          <a:lstStyle>
            <a:lvl1pPr marL="0" indent="0">
              <a:buNone/>
              <a:defRPr sz="130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99007" y="3733175"/>
            <a:ext cx="1045205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096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apport final_Suivi qualit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602299"/>
              </p:ext>
            </p:extLst>
          </p:nvPr>
        </p:nvGraphicFramePr>
        <p:xfrm>
          <a:off x="590970" y="7128696"/>
          <a:ext cx="9514251" cy="365126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902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4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49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8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32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170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fr-FR" sz="26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fr-FR" sz="4300" b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0190" marR="80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fr-FR" sz="26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Nom</a:t>
                      </a:r>
                      <a:endParaRPr lang="fr-FR" sz="4300" b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0190" marR="80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fr-FR" sz="26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Fonction</a:t>
                      </a:r>
                      <a:endParaRPr lang="fr-FR" sz="4300" b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0190" marR="80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fr-FR" sz="260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Date</a:t>
                      </a:r>
                      <a:endParaRPr lang="fr-FR" sz="4300" b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0190" marR="80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fr-FR" sz="260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Signature</a:t>
                      </a:r>
                      <a:endParaRPr lang="fr-FR" sz="4300" b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0190" marR="8019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70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fr-FR" sz="26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Rédacteur(s)</a:t>
                      </a:r>
                      <a:endParaRPr lang="fr-FR" sz="4300" b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0190" marR="80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2600" b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190" marR="80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endParaRPr lang="fr-FR" sz="4300" b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0190" marR="80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endParaRPr lang="fr-FR" sz="4300" b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0190" marR="80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fr-FR" sz="26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fr-FR" sz="4300" b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0190" marR="8019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70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fr-FR" sz="26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Vérificateur(s)</a:t>
                      </a:r>
                      <a:endParaRPr lang="fr-FR" sz="4300" b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0190" marR="80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endParaRPr lang="fr-FR" sz="4300" b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0190" marR="80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endParaRPr lang="fr-FR" sz="4300" b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0190" marR="80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endParaRPr lang="fr-FR" sz="4300" b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0190" marR="801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fr-FR" sz="26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fr-FR" sz="4300" b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0190" marR="8019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480608" y="11574493"/>
            <a:ext cx="6230567" cy="677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5000"/>
              </a:lnSpc>
              <a:spcAft>
                <a:spcPts val="163"/>
              </a:spcAft>
              <a:tabLst>
                <a:tab pos="204793" algn="l"/>
              </a:tabLst>
            </a:pPr>
            <a:r>
              <a:rPr lang="fr-FR" sz="569" dirty="0" smtClean="0">
                <a:solidFill>
                  <a:srgbClr val="4D4D4D"/>
                </a:solidFill>
                <a:latin typeface="+mj-lt"/>
              </a:rPr>
              <a:t>Commissariat </a:t>
            </a:r>
            <a:r>
              <a:rPr lang="fr-FR" sz="569" dirty="0">
                <a:solidFill>
                  <a:srgbClr val="4D4D4D"/>
                </a:solidFill>
                <a:latin typeface="+mj-lt"/>
              </a:rPr>
              <a:t>à l’énergie atomique et aux énergies alternatives</a:t>
            </a:r>
          </a:p>
          <a:p>
            <a:pPr algn="just">
              <a:lnSpc>
                <a:spcPct val="145000"/>
              </a:lnSpc>
              <a:spcAft>
                <a:spcPts val="163"/>
              </a:spcAft>
              <a:tabLst>
                <a:tab pos="204793" algn="l"/>
              </a:tabLst>
            </a:pPr>
            <a:r>
              <a:rPr lang="fr-FR" sz="569" dirty="0">
                <a:solidFill>
                  <a:srgbClr val="4D4D4D"/>
                </a:solidFill>
                <a:latin typeface="+mj-lt"/>
              </a:rPr>
              <a:t>Direction de la Valorisation</a:t>
            </a:r>
            <a:r>
              <a:rPr lang="fr-FR" sz="569" dirty="0">
                <a:solidFill>
                  <a:srgbClr val="92D050"/>
                </a:solidFill>
                <a:latin typeface="+mj-lt"/>
              </a:rPr>
              <a:t> </a:t>
            </a:r>
            <a:r>
              <a:rPr lang="fr-FR" sz="569" dirty="0">
                <a:solidFill>
                  <a:srgbClr val="00B050"/>
                </a:solidFill>
                <a:latin typeface="+mj-lt"/>
              </a:rPr>
              <a:t>| </a:t>
            </a:r>
            <a:r>
              <a:rPr lang="fr-FR" sz="569" dirty="0">
                <a:solidFill>
                  <a:srgbClr val="4D4D4D"/>
                </a:solidFill>
                <a:latin typeface="+mj-lt"/>
              </a:rPr>
              <a:t>SBEM</a:t>
            </a:r>
          </a:p>
          <a:p>
            <a:pPr algn="just">
              <a:lnSpc>
                <a:spcPct val="145000"/>
              </a:lnSpc>
              <a:spcAft>
                <a:spcPts val="163"/>
              </a:spcAft>
              <a:tabLst>
                <a:tab pos="204793" algn="l"/>
              </a:tabLst>
            </a:pPr>
            <a:r>
              <a:rPr lang="fr-FR" sz="569" dirty="0">
                <a:solidFill>
                  <a:srgbClr val="4D4D4D"/>
                </a:solidFill>
                <a:latin typeface="+mj-lt"/>
              </a:rPr>
              <a:t>38054 Grenoble cedex 9 </a:t>
            </a:r>
            <a:r>
              <a:rPr lang="fr-FR" sz="569" dirty="0">
                <a:solidFill>
                  <a:srgbClr val="00B050"/>
                </a:solidFill>
                <a:latin typeface="+mj-lt"/>
              </a:rPr>
              <a:t>| </a:t>
            </a:r>
            <a:r>
              <a:rPr lang="fr-FR" sz="569" dirty="0">
                <a:solidFill>
                  <a:srgbClr val="4D4D4D"/>
                </a:solidFill>
                <a:latin typeface="+mj-lt"/>
              </a:rPr>
              <a:t>T. +33 (0)4 38 78 37 10/30 86 </a:t>
            </a:r>
            <a:r>
              <a:rPr lang="fr-FR" sz="569" dirty="0">
                <a:solidFill>
                  <a:srgbClr val="00B050"/>
                </a:solidFill>
                <a:latin typeface="+mj-lt"/>
              </a:rPr>
              <a:t>|</a:t>
            </a:r>
            <a:r>
              <a:rPr lang="fr-FR" sz="569" dirty="0">
                <a:solidFill>
                  <a:srgbClr val="4D4D4D"/>
                </a:solidFill>
                <a:latin typeface="+mj-lt"/>
              </a:rPr>
              <a:t> F. +33 (0)4 38 78 46 66</a:t>
            </a:r>
          </a:p>
          <a:p>
            <a:pPr algn="just">
              <a:lnSpc>
                <a:spcPct val="145000"/>
              </a:lnSpc>
              <a:spcAft>
                <a:spcPts val="163"/>
              </a:spcAft>
              <a:tabLst>
                <a:tab pos="204793" algn="l"/>
              </a:tabLst>
            </a:pPr>
            <a:r>
              <a:rPr lang="fr-FR" sz="569" dirty="0" smtClean="0">
                <a:solidFill>
                  <a:srgbClr val="4D4D4D"/>
                </a:solidFill>
                <a:latin typeface="+mj-lt"/>
              </a:rPr>
              <a:t>Établissement </a:t>
            </a:r>
            <a:r>
              <a:rPr lang="fr-FR" sz="569" dirty="0">
                <a:solidFill>
                  <a:srgbClr val="4D4D4D"/>
                </a:solidFill>
                <a:latin typeface="+mj-lt"/>
              </a:rPr>
              <a:t>public à caractère industriel et commercial </a:t>
            </a:r>
            <a:r>
              <a:rPr lang="fr-FR" sz="569" dirty="0">
                <a:solidFill>
                  <a:srgbClr val="00B050"/>
                </a:solidFill>
                <a:latin typeface="+mj-lt"/>
              </a:rPr>
              <a:t>|</a:t>
            </a:r>
            <a:r>
              <a:rPr lang="fr-FR" sz="569" dirty="0">
                <a:solidFill>
                  <a:srgbClr val="4D4D4D"/>
                </a:solidFill>
                <a:latin typeface="+mj-lt"/>
              </a:rPr>
              <a:t> RCS Paris B 775 685 019</a:t>
            </a:r>
            <a:endParaRPr lang="fr-FR" sz="569" dirty="0">
              <a:solidFill>
                <a:srgbClr val="666666"/>
              </a:solidFill>
              <a:latin typeface="+mj-lt"/>
              <a:ea typeface="Times New Roman"/>
              <a:cs typeface="Times New Roman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3746" y="13378852"/>
            <a:ext cx="1354414" cy="725793"/>
          </a:xfrm>
          <a:prstGeom prst="rect">
            <a:avLst/>
          </a:prstGeom>
        </p:spPr>
      </p:pic>
      <p:sp>
        <p:nvSpPr>
          <p:cNvPr id="9" name="Espace réservé de la date 13"/>
          <p:cNvSpPr txBox="1">
            <a:spLocks/>
          </p:cNvSpPr>
          <p:nvPr/>
        </p:nvSpPr>
        <p:spPr>
          <a:xfrm>
            <a:off x="590973" y="13421547"/>
            <a:ext cx="4376271" cy="89213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sz="569" cap="none" dirty="0">
                <a:solidFill>
                  <a:srgbClr val="4D4D4D"/>
                </a:solidFill>
                <a:latin typeface="+mj-lt"/>
              </a:rPr>
              <a:t>Les informations contenues dans le présent document sont la propriété des contractants. Il ne peut être reproduit ou transmis à des tiers sans autorisation. </a:t>
            </a:r>
            <a:r>
              <a:rPr lang="fr-FR" sz="569" cap="none" dirty="0" err="1">
                <a:solidFill>
                  <a:srgbClr val="4D4D4D"/>
                </a:solidFill>
                <a:latin typeface="+mj-lt"/>
              </a:rPr>
              <a:t>Drtq</a:t>
            </a:r>
            <a:r>
              <a:rPr lang="fr-FR" sz="569" cap="none" dirty="0">
                <a:solidFill>
                  <a:srgbClr val="4D4D4D"/>
                </a:solidFill>
                <a:latin typeface="+mj-lt"/>
              </a:rPr>
              <a:t>/</a:t>
            </a:r>
            <a:r>
              <a:rPr lang="fr-FR" sz="569" cap="none" dirty="0" err="1">
                <a:solidFill>
                  <a:srgbClr val="4D4D4D"/>
                </a:solidFill>
                <a:latin typeface="+mj-lt"/>
              </a:rPr>
              <a:t>DValo</a:t>
            </a:r>
            <a:r>
              <a:rPr lang="fr-FR" sz="569" cap="none" dirty="0">
                <a:solidFill>
                  <a:srgbClr val="4D4D4D"/>
                </a:solidFill>
                <a:latin typeface="+mj-lt"/>
              </a:rPr>
              <a:t>/SBEM-FO26a – 30/04/2015 - Document lié aux indicateurs qualité DRT/VALO/SBEM - toute nouvelle édition annule et remplace l’édition précédente.</a:t>
            </a:r>
            <a:endParaRPr lang="fr-FR" sz="569" cap="none" dirty="0">
              <a:solidFill>
                <a:srgbClr val="4D4D4D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458334" y="2992486"/>
            <a:ext cx="5720800" cy="1087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2275" kern="1200" baseline="0" dirty="0" smtClean="0">
                <a:solidFill>
                  <a:srgbClr val="3F3F3F"/>
                </a:solidFill>
                <a:latin typeface="+mj-lt"/>
                <a:ea typeface="+mn-ea"/>
                <a:cs typeface="+mn-cs"/>
              </a:defRPr>
            </a:lvl1pPr>
            <a:lvl2pPr marL="371415" indent="0">
              <a:buNone/>
              <a:defRPr lang="fr-FR" sz="2600" kern="1200" dirty="0" smtClean="0">
                <a:solidFill>
                  <a:srgbClr val="3F3F3F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742825" indent="0">
              <a:buNone/>
              <a:defRPr lang="fr-FR" sz="2600" kern="1200" dirty="0" smtClean="0">
                <a:solidFill>
                  <a:srgbClr val="3F3F3F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14237" indent="0">
              <a:buNone/>
              <a:defRPr lang="fr-FR" sz="2600" kern="1200" dirty="0" smtClean="0">
                <a:solidFill>
                  <a:srgbClr val="3F3F3F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85649" indent="0">
              <a:buNone/>
              <a:defRPr lang="fr-FR" sz="2600" kern="1200" dirty="0">
                <a:solidFill>
                  <a:srgbClr val="3F3F3F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 dirty="0" smtClean="0"/>
              <a:t>N°- Année-Nom de l’étude</a:t>
            </a:r>
            <a:endParaRPr lang="fr-FR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68994" y="4764756"/>
            <a:ext cx="3066472" cy="396833"/>
          </a:xfrm>
          <a:prstGeom prst="rect">
            <a:avLst/>
          </a:prstGeom>
        </p:spPr>
        <p:txBody>
          <a:bodyPr anchor="ctr"/>
          <a:lstStyle>
            <a:lvl1pPr marL="0" indent="0" algn="just">
              <a:lnSpc>
                <a:spcPct val="145000"/>
              </a:lnSpc>
              <a:spcBef>
                <a:spcPts val="0"/>
              </a:spcBef>
              <a:spcAft>
                <a:spcPts val="223"/>
              </a:spcAft>
              <a:buNone/>
              <a:tabLst>
                <a:tab pos="280684" algn="l"/>
              </a:tabLst>
              <a:defRPr sz="65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  <a:lvl5pPr>
              <a:defRPr/>
            </a:lvl5pPr>
          </a:lstStyle>
          <a:p>
            <a:pPr algn="just">
              <a:lnSpc>
                <a:spcPct val="145000"/>
              </a:lnSpc>
              <a:spcAft>
                <a:spcPts val="200"/>
              </a:spcAft>
              <a:tabLst>
                <a:tab pos="252051" algn="l"/>
              </a:tabLst>
            </a:pPr>
            <a:r>
              <a:rPr lang="fr-FR" sz="731" dirty="0" smtClean="0">
                <a:solidFill>
                  <a:srgbClr val="4D4D4D"/>
                </a:solidFill>
                <a:latin typeface="Calibri" panose="020F0502020204030204" pitchFamily="34" charset="0"/>
              </a:rPr>
              <a:t>Contact demandeur : CEA/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 hasCustomPrompt="1"/>
          </p:nvPr>
        </p:nvSpPr>
        <p:spPr>
          <a:xfrm>
            <a:off x="2598713" y="8539634"/>
            <a:ext cx="1767119" cy="867964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137">
                <a:latin typeface="+mj-lt"/>
              </a:defRPr>
            </a:lvl1pPr>
          </a:lstStyle>
          <a:p>
            <a:pPr lvl="0"/>
            <a:r>
              <a:rPr lang="fr-FR" dirty="0" smtClean="0"/>
              <a:t>Nom</a:t>
            </a:r>
            <a:endParaRPr lang="fr-FR" dirty="0"/>
          </a:p>
        </p:txBody>
      </p:sp>
      <p:sp>
        <p:nvSpPr>
          <p:cNvPr id="19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2598713" y="9768144"/>
            <a:ext cx="1767119" cy="867964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137">
                <a:latin typeface="+mj-lt"/>
              </a:defRPr>
            </a:lvl1pPr>
          </a:lstStyle>
          <a:p>
            <a:pPr lvl="0"/>
            <a:r>
              <a:rPr lang="fr-FR" dirty="0" smtClean="0"/>
              <a:t>Nom</a:t>
            </a:r>
            <a:endParaRPr lang="fr-FR" dirty="0"/>
          </a:p>
        </p:txBody>
      </p:sp>
      <p:sp>
        <p:nvSpPr>
          <p:cNvPr id="20" name="Espace réservé du texte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22227" y="8539634"/>
            <a:ext cx="1767119" cy="867964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137">
                <a:latin typeface="+mj-lt"/>
              </a:defRPr>
            </a:lvl1pPr>
          </a:lstStyle>
          <a:p>
            <a:pPr lvl="0"/>
            <a:r>
              <a:rPr lang="fr-FR" dirty="0" smtClean="0"/>
              <a:t>Fonction</a:t>
            </a:r>
            <a:endParaRPr lang="fr-FR" dirty="0"/>
          </a:p>
        </p:txBody>
      </p:sp>
      <p:sp>
        <p:nvSpPr>
          <p:cNvPr id="21" name="Espace réservé du texte 17"/>
          <p:cNvSpPr>
            <a:spLocks noGrp="1"/>
          </p:cNvSpPr>
          <p:nvPr>
            <p:ph type="body" sz="quarter" idx="16" hasCustomPrompt="1"/>
          </p:nvPr>
        </p:nvSpPr>
        <p:spPr>
          <a:xfrm>
            <a:off x="4722227" y="9768144"/>
            <a:ext cx="1767119" cy="867964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137">
                <a:latin typeface="+mj-lt"/>
              </a:defRPr>
            </a:lvl1pPr>
          </a:lstStyle>
          <a:p>
            <a:pPr lvl="0"/>
            <a:r>
              <a:rPr lang="fr-FR" dirty="0" smtClean="0"/>
              <a:t>Fonction</a:t>
            </a:r>
            <a:endParaRPr lang="fr-FR" dirty="0"/>
          </a:p>
        </p:txBody>
      </p:sp>
      <p:sp>
        <p:nvSpPr>
          <p:cNvPr id="22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799151" y="8539634"/>
            <a:ext cx="1190020" cy="867964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137">
                <a:latin typeface="+mj-lt"/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3" name="Espace réservé du texte 17"/>
          <p:cNvSpPr>
            <a:spLocks noGrp="1"/>
          </p:cNvSpPr>
          <p:nvPr>
            <p:ph type="body" sz="quarter" idx="18" hasCustomPrompt="1"/>
          </p:nvPr>
        </p:nvSpPr>
        <p:spPr>
          <a:xfrm>
            <a:off x="6799151" y="9768144"/>
            <a:ext cx="1190020" cy="867964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137">
                <a:latin typeface="+mj-lt"/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25" hasCustomPrompt="1"/>
          </p:nvPr>
        </p:nvSpPr>
        <p:spPr>
          <a:xfrm>
            <a:off x="458333" y="5281942"/>
            <a:ext cx="968157" cy="396833"/>
          </a:xfrm>
          <a:prstGeom prst="rect">
            <a:avLst/>
          </a:prstGeom>
        </p:spPr>
        <p:txBody>
          <a:bodyPr rIns="0"/>
          <a:lstStyle>
            <a:lvl1pPr marL="0" indent="0">
              <a:buNone/>
              <a:defRPr sz="650" baseline="0">
                <a:solidFill>
                  <a:srgbClr val="FF0000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Prénom NOM |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1455003" y="5281942"/>
            <a:ext cx="1262813" cy="396833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65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T. +33 (0)4 38 78 XX </a:t>
            </a:r>
            <a:r>
              <a:rPr lang="fr-FR" dirty="0" err="1" smtClean="0"/>
              <a:t>XX</a:t>
            </a:r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8" hasCustomPrompt="1"/>
          </p:nvPr>
        </p:nvSpPr>
        <p:spPr>
          <a:xfrm>
            <a:off x="458330" y="5799125"/>
            <a:ext cx="3072845" cy="3968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50" u="sng" baseline="0">
                <a:solidFill>
                  <a:srgbClr val="466E7F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prénom.nom@cea.fr </a:t>
            </a:r>
            <a:endParaRPr lang="fr-FR" dirty="0"/>
          </a:p>
        </p:txBody>
      </p:sp>
      <p:sp>
        <p:nvSpPr>
          <p:cNvPr id="32" name="Espace réservé du texte 31"/>
          <p:cNvSpPr>
            <a:spLocks noGrp="1"/>
          </p:cNvSpPr>
          <p:nvPr>
            <p:ph type="body" sz="quarter" idx="30" hasCustomPrompt="1"/>
          </p:nvPr>
        </p:nvSpPr>
        <p:spPr>
          <a:xfrm>
            <a:off x="4568986" y="5272673"/>
            <a:ext cx="968157" cy="396833"/>
          </a:xfrm>
          <a:prstGeom prst="rect">
            <a:avLst/>
          </a:prstGeom>
        </p:spPr>
        <p:txBody>
          <a:bodyPr rIns="0"/>
          <a:lstStyle>
            <a:lvl1pPr marL="0" indent="0">
              <a:buNone/>
              <a:defRPr sz="650" baseline="0">
                <a:solidFill>
                  <a:schemeClr val="accent1"/>
                </a:solidFill>
                <a:latin typeface="+mj-lt"/>
              </a:defRPr>
            </a:lvl1pPr>
            <a:lvl5pPr>
              <a:defRPr/>
            </a:lvl5pPr>
          </a:lstStyle>
          <a:p>
            <a:pPr lvl="0"/>
            <a:r>
              <a:rPr lang="fr-FR" dirty="0" smtClean="0"/>
              <a:t>Prénom NOM |</a:t>
            </a:r>
            <a:endParaRPr lang="fr-FR" dirty="0"/>
          </a:p>
        </p:txBody>
      </p:sp>
      <p:sp>
        <p:nvSpPr>
          <p:cNvPr id="34" name="Espace réservé du texte 33"/>
          <p:cNvSpPr>
            <a:spLocks noGrp="1"/>
          </p:cNvSpPr>
          <p:nvPr>
            <p:ph type="body" sz="quarter" idx="31" hasCustomPrompt="1"/>
          </p:nvPr>
        </p:nvSpPr>
        <p:spPr>
          <a:xfrm>
            <a:off x="5536328" y="5272673"/>
            <a:ext cx="1262813" cy="396833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65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T. +33 (0)4 38 78 XX </a:t>
            </a:r>
            <a:r>
              <a:rPr lang="fr-FR" dirty="0" err="1" smtClean="0"/>
              <a:t>XX</a:t>
            </a:r>
            <a:endParaRPr lang="fr-FR" dirty="0"/>
          </a:p>
        </p:txBody>
      </p:sp>
      <p:sp>
        <p:nvSpPr>
          <p:cNvPr id="35" name="Espace réservé du texte 12"/>
          <p:cNvSpPr>
            <a:spLocks noGrp="1"/>
          </p:cNvSpPr>
          <p:nvPr>
            <p:ph type="body" sz="quarter" idx="32" hasCustomPrompt="1"/>
          </p:nvPr>
        </p:nvSpPr>
        <p:spPr>
          <a:xfrm>
            <a:off x="6799141" y="5272673"/>
            <a:ext cx="126282" cy="396833"/>
          </a:xfrm>
          <a:prstGeom prst="rect">
            <a:avLst/>
          </a:prstGeom>
        </p:spPr>
        <p:txBody>
          <a:bodyPr lIns="36000" rIns="36000"/>
          <a:lstStyle>
            <a:lvl1pPr marL="0" indent="0">
              <a:buNone/>
              <a:defRPr sz="6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|</a:t>
            </a:r>
            <a:endParaRPr lang="fr-FR" dirty="0"/>
          </a:p>
        </p:txBody>
      </p:sp>
      <p:sp>
        <p:nvSpPr>
          <p:cNvPr id="36" name="Espace réservé du texte 12"/>
          <p:cNvSpPr>
            <a:spLocks noGrp="1"/>
          </p:cNvSpPr>
          <p:nvPr>
            <p:ph type="body" sz="quarter" idx="33" hasCustomPrompt="1"/>
          </p:nvPr>
        </p:nvSpPr>
        <p:spPr>
          <a:xfrm>
            <a:off x="2727353" y="5272673"/>
            <a:ext cx="126282" cy="396833"/>
          </a:xfrm>
          <a:prstGeom prst="rect">
            <a:avLst/>
          </a:prstGeom>
        </p:spPr>
        <p:txBody>
          <a:bodyPr lIns="36000" rIns="36000"/>
          <a:lstStyle>
            <a:lvl1pPr marL="0" indent="0">
              <a:buNone/>
              <a:defRPr sz="65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|</a:t>
            </a:r>
            <a:endParaRPr lang="fr-FR" dirty="0"/>
          </a:p>
        </p:txBody>
      </p:sp>
      <p:sp>
        <p:nvSpPr>
          <p:cNvPr id="38" name="Espace réservé du texte 37"/>
          <p:cNvSpPr>
            <a:spLocks noGrp="1"/>
          </p:cNvSpPr>
          <p:nvPr>
            <p:ph type="body" sz="quarter" idx="34" hasCustomPrompt="1"/>
          </p:nvPr>
        </p:nvSpPr>
        <p:spPr>
          <a:xfrm>
            <a:off x="4568986" y="5810227"/>
            <a:ext cx="3072845" cy="3968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50" u="sng">
                <a:solidFill>
                  <a:srgbClr val="466E7F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prénom.nom@cea.fr</a:t>
            </a:r>
            <a:endParaRPr lang="fr-FR" dirty="0"/>
          </a:p>
        </p:txBody>
      </p:sp>
      <p:sp>
        <p:nvSpPr>
          <p:cNvPr id="39" name="ZoneTexte 38"/>
          <p:cNvSpPr txBox="1"/>
          <p:nvPr/>
        </p:nvSpPr>
        <p:spPr>
          <a:xfrm>
            <a:off x="563570" y="4755493"/>
            <a:ext cx="3056355" cy="159101"/>
          </a:xfrm>
          <a:prstGeom prst="rect">
            <a:avLst/>
          </a:prstGeom>
          <a:noFill/>
        </p:spPr>
        <p:txBody>
          <a:bodyPr wrap="square" lIns="0" tIns="29251" rIns="0" bIns="29251" rtlCol="0">
            <a:spAutoFit/>
          </a:bodyPr>
          <a:lstStyle/>
          <a:p>
            <a:r>
              <a:rPr lang="fr-FR" sz="65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Contact réalisation SBEM : CEA/DRT/VALO/SBEM</a:t>
            </a:r>
          </a:p>
        </p:txBody>
      </p:sp>
    </p:spTree>
    <p:extLst>
      <p:ext uri="{BB962C8B-B14F-4D97-AF65-F5344CB8AC3E}">
        <p14:creationId xmlns:p14="http://schemas.microsoft.com/office/powerpoint/2010/main" val="1348421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rniere pag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1" descr="fond_ppt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"/>
            <a:ext cx="10691813" cy="132752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" y="12747324"/>
            <a:ext cx="10691812" cy="19774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95111"/>
            <a:r>
              <a:rPr lang="en-US" sz="2600" dirty="0" smtClean="0">
                <a:solidFill>
                  <a:srgbClr val="5B9BD5"/>
                </a:solidFill>
              </a:rPr>
              <a:t> </a:t>
            </a:r>
            <a:endParaRPr lang="en-US" sz="2600" dirty="0">
              <a:solidFill>
                <a:srgbClr val="5B9BD5"/>
              </a:solidFill>
            </a:endParaRPr>
          </a:p>
        </p:txBody>
      </p:sp>
      <p:pic>
        <p:nvPicPr>
          <p:cNvPr id="13" name="Picture 9" descr="cea_logo_small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755" y="4102915"/>
            <a:ext cx="2271041" cy="3495192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  <p:sp>
        <p:nvSpPr>
          <p:cNvPr id="16" name="Titre 3"/>
          <p:cNvSpPr txBox="1">
            <a:spLocks/>
          </p:cNvSpPr>
          <p:nvPr/>
        </p:nvSpPr>
        <p:spPr>
          <a:xfrm>
            <a:off x="986020" y="8283100"/>
            <a:ext cx="9191254" cy="77237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300" dirty="0" smtClean="0">
                <a:solidFill>
                  <a:prstClr val="white"/>
                </a:solidFill>
                <a:latin typeface="Calibri"/>
                <a:cs typeface="Calibri"/>
              </a:rPr>
              <a:t>DE LA RECHERCHE À L’INDUSTRIE</a:t>
            </a:r>
          </a:p>
        </p:txBody>
      </p:sp>
      <p:sp>
        <p:nvSpPr>
          <p:cNvPr id="19" name="ZoneTexte 10"/>
          <p:cNvSpPr txBox="1"/>
          <p:nvPr/>
        </p:nvSpPr>
        <p:spPr>
          <a:xfrm>
            <a:off x="976100" y="13576451"/>
            <a:ext cx="9099651" cy="337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95111">
              <a:lnSpc>
                <a:spcPct val="140000"/>
              </a:lnSpc>
            </a:pPr>
            <a:r>
              <a:rPr lang="fr-FR" sz="1137" kern="0" dirty="0" smtClean="0">
                <a:solidFill>
                  <a:srgbClr val="3F3F3F">
                    <a:lumMod val="85000"/>
                    <a:lumOff val="15000"/>
                  </a:srgbClr>
                </a:solidFill>
                <a:latin typeface="+mj-lt"/>
                <a:cs typeface="Calibri"/>
              </a:rPr>
              <a:t>Commissariat à l’énergie atomique et aux énergies alternatives - </a:t>
            </a:r>
            <a:r>
              <a:rPr lang="fr-FR" sz="1137" kern="0" dirty="0" err="1" smtClean="0">
                <a:solidFill>
                  <a:srgbClr val="A50119"/>
                </a:solidFill>
                <a:latin typeface="+mj-lt"/>
                <a:cs typeface="Calibri"/>
              </a:rPr>
              <a:t>www.cea.fr</a:t>
            </a:r>
            <a:endParaRPr lang="fr-FR" sz="1137" kern="0" dirty="0" smtClean="0">
              <a:solidFill>
                <a:srgbClr val="A50119"/>
              </a:solidFill>
              <a:latin typeface="+mj-lt"/>
              <a:cs typeface="Calibri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038396" y="3078847"/>
            <a:ext cx="1465173" cy="159101"/>
          </a:xfrm>
          <a:prstGeom prst="rect">
            <a:avLst/>
          </a:prstGeom>
          <a:noFill/>
        </p:spPr>
        <p:txBody>
          <a:bodyPr wrap="square" lIns="0" tIns="29251" rIns="0" bIns="29251" rtlCol="0">
            <a:spAutoFit/>
          </a:bodyPr>
          <a:lstStyle/>
          <a:p>
            <a:r>
              <a:rPr lang="fr-FR" sz="650" dirty="0" smtClean="0">
                <a:solidFill>
                  <a:schemeClr val="tx1"/>
                </a:solidFill>
                <a:latin typeface="+mj-lt"/>
              </a:rPr>
              <a:t>Contact demandeur : CEA/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6038400" y="6316912"/>
            <a:ext cx="2832734" cy="159101"/>
          </a:xfrm>
          <a:prstGeom prst="rect">
            <a:avLst/>
          </a:prstGeom>
          <a:noFill/>
        </p:spPr>
        <p:txBody>
          <a:bodyPr wrap="square" lIns="0" tIns="29251" rIns="0" bIns="29251" rtlCol="0">
            <a:spAutoFit/>
          </a:bodyPr>
          <a:lstStyle/>
          <a:p>
            <a:r>
              <a:rPr lang="fr-FR" sz="650" dirty="0" smtClean="0">
                <a:solidFill>
                  <a:schemeClr val="tx1"/>
                </a:solidFill>
                <a:latin typeface="+mj-lt"/>
              </a:rPr>
              <a:t>Contact réalisation SBEM : CEA/DRT/VALO/SBEM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7961133" y="6666319"/>
            <a:ext cx="942742" cy="159101"/>
          </a:xfrm>
          <a:prstGeom prst="rect">
            <a:avLst/>
          </a:prstGeom>
          <a:noFill/>
        </p:spPr>
        <p:txBody>
          <a:bodyPr wrap="square" lIns="0" tIns="29251" rIns="0" bIns="29251" rtlCol="0">
            <a:spAutoFit/>
          </a:bodyPr>
          <a:lstStyle/>
          <a:p>
            <a:pPr lvl="0"/>
            <a:r>
              <a:rPr lang="fr-FR" sz="650" dirty="0" smtClean="0">
                <a:latin typeface="+mj-lt"/>
              </a:rPr>
              <a:t>T. +33 (0)4 38 78</a:t>
            </a:r>
            <a:endParaRPr lang="fr-FR" sz="650" dirty="0">
              <a:latin typeface="+mj-lt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7967969" y="3515364"/>
            <a:ext cx="1030973" cy="159101"/>
          </a:xfrm>
          <a:prstGeom prst="rect">
            <a:avLst/>
          </a:prstGeom>
          <a:noFill/>
        </p:spPr>
        <p:txBody>
          <a:bodyPr wrap="square" lIns="0" tIns="29251" rIns="0" bIns="29251" rtlCol="0">
            <a:spAutoFit/>
          </a:bodyPr>
          <a:lstStyle/>
          <a:p>
            <a:pPr lvl="0"/>
            <a:r>
              <a:rPr lang="fr-FR" sz="650" dirty="0" smtClean="0">
                <a:latin typeface="+mj-lt"/>
              </a:rPr>
              <a:t>T. +33 (0)4 38 78</a:t>
            </a:r>
            <a:endParaRPr lang="fr-FR" sz="650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3098" y="10533300"/>
            <a:ext cx="6599424" cy="717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569" dirty="0" smtClean="0">
                <a:solidFill>
                  <a:schemeClr val="bg1"/>
                </a:solidFill>
                <a:latin typeface="+mj-lt"/>
              </a:rPr>
              <a:t>Commissariat à l’énergie atomique et aux énergies alternatives</a:t>
            </a:r>
          </a:p>
          <a:p>
            <a:r>
              <a:rPr lang="fr-FR" sz="569" dirty="0" smtClean="0">
                <a:solidFill>
                  <a:schemeClr val="bg1"/>
                </a:solidFill>
                <a:latin typeface="+mj-lt"/>
              </a:rPr>
              <a:t>Centre de Grenoble</a:t>
            </a:r>
            <a:r>
              <a:rPr lang="fr-FR" sz="569" b="1" dirty="0" smtClean="0">
                <a:solidFill>
                  <a:schemeClr val="bg1"/>
                </a:solidFill>
                <a:latin typeface="+mj-lt"/>
              </a:rPr>
              <a:t> | </a:t>
            </a:r>
            <a:r>
              <a:rPr lang="fr-FR" sz="569" dirty="0" smtClean="0">
                <a:solidFill>
                  <a:schemeClr val="bg1"/>
                </a:solidFill>
                <a:latin typeface="+mj-lt"/>
              </a:rPr>
              <a:t>17 rue des Martyrs </a:t>
            </a:r>
            <a:r>
              <a:rPr lang="fr-FR" sz="569" b="1" dirty="0" smtClean="0">
                <a:solidFill>
                  <a:schemeClr val="bg1"/>
                </a:solidFill>
                <a:latin typeface="+mj-lt"/>
              </a:rPr>
              <a:t>|</a:t>
            </a:r>
            <a:r>
              <a:rPr lang="fr-FR" sz="569" dirty="0" smtClean="0">
                <a:solidFill>
                  <a:schemeClr val="bg1"/>
                </a:solidFill>
                <a:latin typeface="+mj-lt"/>
              </a:rPr>
              <a:t> 38054 Grenoble</a:t>
            </a:r>
          </a:p>
          <a:p>
            <a:r>
              <a:rPr lang="fr-FR" sz="569" dirty="0" smtClean="0">
                <a:solidFill>
                  <a:schemeClr val="bg1"/>
                </a:solidFill>
                <a:latin typeface="+mj-lt"/>
              </a:rPr>
              <a:t>T. +33 (0)4 38 78  37 10/30 86 </a:t>
            </a:r>
            <a:r>
              <a:rPr lang="fr-FR" sz="569" b="1" dirty="0" smtClean="0">
                <a:solidFill>
                  <a:schemeClr val="bg1"/>
                </a:solidFill>
                <a:latin typeface="+mj-lt"/>
              </a:rPr>
              <a:t>|</a:t>
            </a:r>
            <a:r>
              <a:rPr lang="fr-FR" sz="569" dirty="0" smtClean="0">
                <a:solidFill>
                  <a:schemeClr val="bg1"/>
                </a:solidFill>
                <a:latin typeface="+mj-lt"/>
              </a:rPr>
              <a:t> F. +33 (0)4 38 78 46 66</a:t>
            </a:r>
          </a:p>
          <a:p>
            <a:endParaRPr lang="fr-FR" sz="569" dirty="0" smtClean="0">
              <a:solidFill>
                <a:schemeClr val="bg1"/>
              </a:solidFill>
              <a:latin typeface="+mj-lt"/>
            </a:endParaRPr>
          </a:p>
          <a:p>
            <a:r>
              <a:rPr lang="fr-FR" sz="488" dirty="0" smtClean="0">
                <a:solidFill>
                  <a:schemeClr val="bg1"/>
                </a:solidFill>
                <a:latin typeface="+mj-lt"/>
              </a:rPr>
              <a:t>Etablissement public à caractère industriel et commercial </a:t>
            </a:r>
            <a:r>
              <a:rPr lang="fr-FR" sz="488" b="1" dirty="0" smtClean="0">
                <a:solidFill>
                  <a:schemeClr val="bg1"/>
                </a:solidFill>
                <a:latin typeface="+mj-lt"/>
              </a:rPr>
              <a:t>|</a:t>
            </a:r>
            <a:r>
              <a:rPr lang="fr-FR" sz="488" dirty="0" smtClean="0">
                <a:solidFill>
                  <a:schemeClr val="bg1"/>
                </a:solidFill>
                <a:latin typeface="+mj-lt"/>
              </a:rPr>
              <a:t> RCS Paris B 775 685 019</a:t>
            </a:r>
          </a:p>
          <a:p>
            <a:endParaRPr lang="fr-FR" sz="488" dirty="0" smtClean="0">
              <a:solidFill>
                <a:schemeClr val="bg1"/>
              </a:solidFill>
              <a:latin typeface="+mj-lt"/>
            </a:endParaRPr>
          </a:p>
          <a:p>
            <a:pPr marL="0" marR="0" lvl="0" indent="0" algn="l" defTabSz="7429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6" cap="none" dirty="0" smtClean="0">
                <a:solidFill>
                  <a:schemeClr val="bg1"/>
                </a:solidFill>
                <a:latin typeface="+mj-lt"/>
              </a:rPr>
              <a:t>Les informations contenues dans le présent document sont la propriété des contractants. Il ne peut être reproduit ou transmis à des tiers sans autorisation. </a:t>
            </a:r>
            <a:r>
              <a:rPr lang="fr-FR" sz="406" cap="none" dirty="0" err="1" smtClean="0">
                <a:solidFill>
                  <a:schemeClr val="bg1"/>
                </a:solidFill>
                <a:latin typeface="+mj-lt"/>
              </a:rPr>
              <a:t>Drtq</a:t>
            </a:r>
            <a:r>
              <a:rPr lang="fr-FR" sz="406" cap="none" dirty="0" smtClean="0">
                <a:solidFill>
                  <a:schemeClr val="bg1"/>
                </a:solidFill>
                <a:latin typeface="+mj-lt"/>
              </a:rPr>
              <a:t>/</a:t>
            </a:r>
            <a:r>
              <a:rPr lang="fr-FR" sz="406" cap="none" dirty="0" err="1" smtClean="0">
                <a:solidFill>
                  <a:schemeClr val="bg1"/>
                </a:solidFill>
                <a:latin typeface="+mj-lt"/>
              </a:rPr>
              <a:t>DValo</a:t>
            </a:r>
            <a:r>
              <a:rPr lang="fr-FR" sz="406" cap="none" dirty="0" smtClean="0">
                <a:solidFill>
                  <a:schemeClr val="bg1"/>
                </a:solidFill>
                <a:latin typeface="+mj-lt"/>
              </a:rPr>
              <a:t>/SBEM-FO26a – 30/04/2015 - Document lié aux indicateurs qualité DRT/VALO/SBEM - toute nouvelle édition annule et remplace l’édition précédente.</a:t>
            </a:r>
            <a:endParaRPr lang="fr-FR" sz="406" cap="none" dirty="0" smtClean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2615" y="9308460"/>
            <a:ext cx="1797142" cy="267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569" b="1" dirty="0" smtClean="0">
                <a:solidFill>
                  <a:schemeClr val="bg1"/>
                </a:solidFill>
                <a:latin typeface="+mj-lt"/>
              </a:rPr>
              <a:t>Direction de la Valorisation</a:t>
            </a:r>
          </a:p>
          <a:p>
            <a:pPr algn="l"/>
            <a:r>
              <a:rPr lang="fr-FR" sz="569" b="1" dirty="0" smtClean="0">
                <a:solidFill>
                  <a:schemeClr val="bg1"/>
                </a:solidFill>
                <a:latin typeface="+mj-lt"/>
              </a:rPr>
              <a:t>SBEM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35" hasCustomPrompt="1"/>
          </p:nvPr>
        </p:nvSpPr>
        <p:spPr>
          <a:xfrm>
            <a:off x="6052601" y="7120291"/>
            <a:ext cx="3442795" cy="436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50">
                <a:solidFill>
                  <a:schemeClr val="accent6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prenom.nom@cea.fr</a:t>
            </a:r>
            <a:endParaRPr lang="fr-FR" dirty="0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36" hasCustomPrompt="1"/>
          </p:nvPr>
        </p:nvSpPr>
        <p:spPr>
          <a:xfrm>
            <a:off x="6038895" y="3958053"/>
            <a:ext cx="3443270" cy="436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50">
                <a:solidFill>
                  <a:schemeClr val="accent6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prenom.nom@cea.fr</a:t>
            </a:r>
            <a:endParaRPr lang="fr-FR" dirty="0"/>
          </a:p>
        </p:txBody>
      </p:sp>
      <p:sp>
        <p:nvSpPr>
          <p:cNvPr id="32" name="Espace réservé du texte 31"/>
          <p:cNvSpPr>
            <a:spLocks noGrp="1"/>
          </p:cNvSpPr>
          <p:nvPr>
            <p:ph type="body" sz="quarter" idx="37" hasCustomPrompt="1"/>
          </p:nvPr>
        </p:nvSpPr>
        <p:spPr>
          <a:xfrm>
            <a:off x="6038893" y="3491542"/>
            <a:ext cx="1683750" cy="436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50" baseline="0">
                <a:solidFill>
                  <a:schemeClr val="accent1"/>
                </a:solidFill>
                <a:latin typeface="+mj-lt"/>
              </a:defRPr>
            </a:lvl1pPr>
            <a:lvl5pPr>
              <a:defRPr/>
            </a:lvl5pPr>
          </a:lstStyle>
          <a:p>
            <a:pPr lvl="0"/>
            <a:r>
              <a:rPr lang="fr-FR" dirty="0" smtClean="0"/>
              <a:t>Prénom NOM</a:t>
            </a:r>
            <a:endParaRPr lang="fr-FR" dirty="0"/>
          </a:p>
        </p:txBody>
      </p:sp>
      <p:sp>
        <p:nvSpPr>
          <p:cNvPr id="34" name="Espace réservé du texte 33"/>
          <p:cNvSpPr>
            <a:spLocks noGrp="1"/>
          </p:cNvSpPr>
          <p:nvPr>
            <p:ph type="body" sz="quarter" idx="38" hasCustomPrompt="1"/>
          </p:nvPr>
        </p:nvSpPr>
        <p:spPr>
          <a:xfrm>
            <a:off x="6052602" y="6668058"/>
            <a:ext cx="1683750" cy="436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Prénom NOM</a:t>
            </a:r>
            <a:endParaRPr lang="fr-FR" dirty="0"/>
          </a:p>
        </p:txBody>
      </p:sp>
      <p:sp>
        <p:nvSpPr>
          <p:cNvPr id="35" name="ZoneTexte 34"/>
          <p:cNvSpPr txBox="1"/>
          <p:nvPr/>
        </p:nvSpPr>
        <p:spPr>
          <a:xfrm>
            <a:off x="7868972" y="3516134"/>
            <a:ext cx="98998" cy="159101"/>
          </a:xfrm>
          <a:prstGeom prst="rect">
            <a:avLst/>
          </a:prstGeom>
          <a:noFill/>
        </p:spPr>
        <p:txBody>
          <a:bodyPr wrap="square" lIns="0" tIns="29251" rIns="0" bIns="29251" rtlCol="0">
            <a:spAutoFit/>
          </a:bodyPr>
          <a:lstStyle/>
          <a:p>
            <a:pPr algn="ctr"/>
            <a:r>
              <a:rPr lang="fr-FR" sz="650" b="1" dirty="0" smtClean="0">
                <a:solidFill>
                  <a:schemeClr val="accent1"/>
                </a:solidFill>
                <a:latin typeface="+mj-lt"/>
              </a:rPr>
              <a:t>|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7868972" y="6667091"/>
            <a:ext cx="98998" cy="159101"/>
          </a:xfrm>
          <a:prstGeom prst="rect">
            <a:avLst/>
          </a:prstGeom>
          <a:noFill/>
        </p:spPr>
        <p:txBody>
          <a:bodyPr wrap="square" lIns="0" tIns="29251" rIns="0" bIns="29251" rtlCol="0">
            <a:spAutoFit/>
          </a:bodyPr>
          <a:lstStyle/>
          <a:p>
            <a:pPr algn="ctr"/>
            <a:r>
              <a:rPr lang="fr-FR" sz="650" b="1" dirty="0" smtClean="0">
                <a:solidFill>
                  <a:schemeClr val="accent1"/>
                </a:solidFill>
                <a:latin typeface="+mj-lt"/>
              </a:rPr>
              <a:t>|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9374076" y="3515364"/>
            <a:ext cx="98998" cy="159101"/>
          </a:xfrm>
          <a:prstGeom prst="rect">
            <a:avLst/>
          </a:prstGeom>
          <a:noFill/>
        </p:spPr>
        <p:txBody>
          <a:bodyPr wrap="square" lIns="0" tIns="29251" rIns="0" bIns="29251" rtlCol="0">
            <a:spAutoFit/>
          </a:bodyPr>
          <a:lstStyle/>
          <a:p>
            <a:pPr algn="ctr"/>
            <a:r>
              <a:rPr lang="fr-FR" sz="650" b="1" dirty="0" smtClean="0">
                <a:solidFill>
                  <a:schemeClr val="accent1"/>
                </a:solidFill>
                <a:latin typeface="+mj-lt"/>
              </a:rPr>
              <a:t>|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9374076" y="6666319"/>
            <a:ext cx="98998" cy="159101"/>
          </a:xfrm>
          <a:prstGeom prst="rect">
            <a:avLst/>
          </a:prstGeom>
          <a:noFill/>
        </p:spPr>
        <p:txBody>
          <a:bodyPr wrap="square" lIns="0" tIns="29251" rIns="0" bIns="29251" rtlCol="0">
            <a:spAutoFit/>
          </a:bodyPr>
          <a:lstStyle/>
          <a:p>
            <a:pPr algn="ctr"/>
            <a:r>
              <a:rPr lang="fr-FR" sz="650" b="1" dirty="0" smtClean="0">
                <a:solidFill>
                  <a:schemeClr val="accent1"/>
                </a:solidFill>
                <a:latin typeface="+mj-lt"/>
              </a:rPr>
              <a:t>|</a:t>
            </a:r>
          </a:p>
        </p:txBody>
      </p:sp>
      <p:sp>
        <p:nvSpPr>
          <p:cNvPr id="40" name="Espace réservé du texte 39"/>
          <p:cNvSpPr>
            <a:spLocks noGrp="1"/>
          </p:cNvSpPr>
          <p:nvPr>
            <p:ph type="body" sz="quarter" idx="39" hasCustomPrompt="1"/>
          </p:nvPr>
        </p:nvSpPr>
        <p:spPr>
          <a:xfrm>
            <a:off x="8904050" y="3556363"/>
            <a:ext cx="378845" cy="436518"/>
          </a:xfrm>
          <a:prstGeom prst="rect">
            <a:avLst/>
          </a:prstGeom>
        </p:spPr>
        <p:txBody>
          <a:bodyPr lIns="0" tIns="36000" rIns="0" bIns="36000"/>
          <a:lstStyle>
            <a:lvl1pPr marL="0" indent="0">
              <a:buNone/>
              <a:defRPr sz="65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XX </a:t>
            </a:r>
            <a:r>
              <a:rPr lang="fr-FR" dirty="0" err="1" smtClean="0"/>
              <a:t>XX</a:t>
            </a:r>
            <a:endParaRPr lang="fr-FR" dirty="0"/>
          </a:p>
        </p:txBody>
      </p:sp>
      <p:sp>
        <p:nvSpPr>
          <p:cNvPr id="42" name="Espace réservé du texte 41"/>
          <p:cNvSpPr>
            <a:spLocks noGrp="1"/>
          </p:cNvSpPr>
          <p:nvPr>
            <p:ph type="body" sz="quarter" idx="40" hasCustomPrompt="1"/>
          </p:nvPr>
        </p:nvSpPr>
        <p:spPr>
          <a:xfrm>
            <a:off x="8903875" y="6687321"/>
            <a:ext cx="378845" cy="436518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65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XX </a:t>
            </a:r>
            <a:r>
              <a:rPr lang="fr-FR" dirty="0" err="1" smtClean="0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27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nexes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" y="12747324"/>
            <a:ext cx="10691812" cy="19774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95111"/>
            <a:r>
              <a:rPr lang="en-US" sz="2600" dirty="0" smtClean="0">
                <a:solidFill>
                  <a:srgbClr val="5B9BD5"/>
                </a:solidFill>
              </a:rPr>
              <a:t> </a:t>
            </a:r>
            <a:endParaRPr lang="en-US" sz="2600" dirty="0">
              <a:solidFill>
                <a:srgbClr val="5B9BD5"/>
              </a:solidFill>
            </a:endParaRPr>
          </a:p>
        </p:txBody>
      </p:sp>
      <p:pic>
        <p:nvPicPr>
          <p:cNvPr id="6" name="Picture 8" descr="fondCEA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67197"/>
            <a:ext cx="10691813" cy="13224391"/>
          </a:xfrm>
          <a:prstGeom prst="rect">
            <a:avLst/>
          </a:prstGeom>
        </p:spPr>
      </p:pic>
      <p:pic>
        <p:nvPicPr>
          <p:cNvPr id="13" name="Picture 9" descr="cea_logo_small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755" y="4102915"/>
            <a:ext cx="2271041" cy="3495192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  <p:sp>
        <p:nvSpPr>
          <p:cNvPr id="16" name="Titre 3"/>
          <p:cNvSpPr txBox="1">
            <a:spLocks/>
          </p:cNvSpPr>
          <p:nvPr/>
        </p:nvSpPr>
        <p:spPr>
          <a:xfrm>
            <a:off x="986020" y="8283100"/>
            <a:ext cx="9191254" cy="77237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300" dirty="0" smtClean="0">
                <a:solidFill>
                  <a:prstClr val="white"/>
                </a:solidFill>
                <a:latin typeface="Calibri"/>
                <a:cs typeface="Calibri"/>
              </a:rPr>
              <a:t>DE LA RECHERCHE À L’INDUSTRIE</a:t>
            </a:r>
          </a:p>
        </p:txBody>
      </p:sp>
      <p:sp>
        <p:nvSpPr>
          <p:cNvPr id="18" name="Espace réservé du texte 12"/>
          <p:cNvSpPr>
            <a:spLocks noGrp="1"/>
          </p:cNvSpPr>
          <p:nvPr>
            <p:ph type="body" sz="quarter" idx="10" hasCustomPrompt="1"/>
          </p:nvPr>
        </p:nvSpPr>
        <p:spPr>
          <a:xfrm>
            <a:off x="986033" y="9835067"/>
            <a:ext cx="7685444" cy="4524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2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 smtClean="0"/>
              <a:t>Annexes</a:t>
            </a:r>
            <a:endParaRPr lang="fr-FR" dirty="0"/>
          </a:p>
        </p:txBody>
      </p:sp>
      <p:sp>
        <p:nvSpPr>
          <p:cNvPr id="19" name="ZoneTexte 10"/>
          <p:cNvSpPr txBox="1"/>
          <p:nvPr/>
        </p:nvSpPr>
        <p:spPr>
          <a:xfrm>
            <a:off x="976100" y="13576451"/>
            <a:ext cx="9099651" cy="337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95111">
              <a:lnSpc>
                <a:spcPct val="140000"/>
              </a:lnSpc>
            </a:pPr>
            <a:r>
              <a:rPr lang="fr-FR" sz="1137" kern="0" dirty="0" smtClean="0">
                <a:solidFill>
                  <a:srgbClr val="3F3F3F">
                    <a:lumMod val="85000"/>
                    <a:lumOff val="15000"/>
                  </a:srgbClr>
                </a:solidFill>
                <a:latin typeface="+mj-lt"/>
                <a:cs typeface="Calibri"/>
              </a:rPr>
              <a:t>Commissariat à l’énergie atomique et aux énergies alternatives - </a:t>
            </a:r>
            <a:r>
              <a:rPr lang="fr-FR" sz="1137" kern="0" dirty="0" err="1" smtClean="0">
                <a:solidFill>
                  <a:srgbClr val="A50119"/>
                </a:solidFill>
                <a:latin typeface="+mj-lt"/>
                <a:cs typeface="Calibri"/>
              </a:rPr>
              <a:t>www.cea.fr</a:t>
            </a:r>
            <a:endParaRPr lang="fr-FR" sz="1137" kern="0" dirty="0" smtClean="0">
              <a:solidFill>
                <a:srgbClr val="A50119"/>
              </a:solidFill>
              <a:latin typeface="+mj-lt"/>
              <a:cs typeface="Calibri"/>
            </a:endParaRPr>
          </a:p>
        </p:txBody>
      </p:sp>
      <p:sp>
        <p:nvSpPr>
          <p:cNvPr id="20" name="Espace réservé du texte 12"/>
          <p:cNvSpPr>
            <a:spLocks noGrp="1"/>
          </p:cNvSpPr>
          <p:nvPr>
            <p:ph type="body" sz="quarter" idx="11"/>
          </p:nvPr>
        </p:nvSpPr>
        <p:spPr>
          <a:xfrm>
            <a:off x="986036" y="11292333"/>
            <a:ext cx="3440005" cy="22724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974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10040212" y="14712133"/>
            <a:ext cx="360494" cy="316508"/>
          </a:xfrm>
          <a:prstGeom prst="rect">
            <a:avLst/>
          </a:prstGeom>
        </p:spPr>
        <p:txBody>
          <a:bodyPr/>
          <a:lstStyle/>
          <a:p>
            <a:fld id="{C663F584-17E7-42B6-8BA2-D44B806528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67553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36478" y="2474396"/>
            <a:ext cx="8018860" cy="5263772"/>
          </a:xfrm>
        </p:spPr>
        <p:txBody>
          <a:bodyPr anchor="b"/>
          <a:lstStyle>
            <a:lvl1pPr algn="ctr">
              <a:defRPr sz="3656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6478" y="7941161"/>
            <a:ext cx="8018860" cy="3650342"/>
          </a:xfrm>
        </p:spPr>
        <p:txBody>
          <a:bodyPr/>
          <a:lstStyle>
            <a:lvl1pPr marL="0" indent="0" algn="ctr">
              <a:buNone/>
              <a:defRPr sz="1462"/>
            </a:lvl1pPr>
            <a:lvl2pPr marL="278609" indent="0" algn="ctr">
              <a:buNone/>
              <a:defRPr sz="1218"/>
            </a:lvl2pPr>
            <a:lvl3pPr marL="557216" indent="0" algn="ctr">
              <a:buNone/>
              <a:defRPr sz="1097"/>
            </a:lvl3pPr>
            <a:lvl4pPr marL="835827" indent="0" algn="ctr">
              <a:buNone/>
              <a:defRPr sz="974"/>
            </a:lvl4pPr>
            <a:lvl5pPr marL="1114436" indent="0" algn="ctr">
              <a:buNone/>
              <a:defRPr sz="974"/>
            </a:lvl5pPr>
            <a:lvl6pPr marL="1393045" indent="0" algn="ctr">
              <a:buNone/>
              <a:defRPr sz="974"/>
            </a:lvl6pPr>
            <a:lvl7pPr marL="1671654" indent="0" algn="ctr">
              <a:buNone/>
              <a:defRPr sz="974"/>
            </a:lvl7pPr>
            <a:lvl8pPr marL="1950262" indent="0" algn="ctr">
              <a:buNone/>
              <a:defRPr sz="974"/>
            </a:lvl8pPr>
            <a:lvl9pPr marL="2228873" indent="0" algn="ctr">
              <a:buNone/>
              <a:defRPr sz="974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0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6946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timing>
    <p:tnLst>
      <p:par>
        <p:cTn id="1" dur="indefinite" restart="never" nodeType="tmRoot"/>
      </p:par>
    </p:tnLst>
  </p:timing>
  <p:txStyles>
    <p:titleStyle>
      <a:lvl1pPr marL="0" algn="l" defTabSz="742826" rtl="0" eaLnBrk="1" latinLnBrk="0" hangingPunct="1">
        <a:lnSpc>
          <a:spcPct val="80000"/>
        </a:lnSpc>
        <a:spcBef>
          <a:spcPct val="0"/>
        </a:spcBef>
        <a:buNone/>
        <a:defRPr lang="fr-FR" sz="1733" b="1" kern="1200" cap="all" baseline="0" dirty="0">
          <a:solidFill>
            <a:schemeClr val="bg2">
              <a:lumMod val="50000"/>
            </a:schemeClr>
          </a:solidFill>
          <a:latin typeface="Calibri"/>
          <a:ea typeface="+mj-ea"/>
          <a:cs typeface="+mj-cs"/>
        </a:defRPr>
      </a:lvl1pPr>
    </p:titleStyle>
    <p:bodyStyle>
      <a:lvl1pPr marL="185710" indent="-185710" algn="l" defTabSz="742826" rtl="0" eaLnBrk="1" latinLnBrk="0" hangingPunct="1">
        <a:lnSpc>
          <a:spcPct val="90000"/>
        </a:lnSpc>
        <a:spcBef>
          <a:spcPts val="812"/>
        </a:spcBef>
        <a:buFont typeface="Wingdings" panose="05000000000000000000" pitchFamily="2" charset="2"/>
        <a:buChar char="§"/>
        <a:defRPr sz="2167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1pPr>
      <a:lvl2pPr marL="557122" indent="-185710" algn="l" defTabSz="742826" rtl="0" eaLnBrk="1" latinLnBrk="0" hangingPunct="1">
        <a:lnSpc>
          <a:spcPct val="90000"/>
        </a:lnSpc>
        <a:spcBef>
          <a:spcPts val="406"/>
        </a:spcBef>
        <a:buFont typeface="Courier New" panose="02070309020205020404" pitchFamily="49" charset="0"/>
        <a:buChar char="o"/>
        <a:defRPr sz="1951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2pPr>
      <a:lvl3pPr marL="928534" indent="-185710" algn="l" defTabSz="742826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733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3pPr>
      <a:lvl4pPr marL="1299944" indent="-185710" algn="l" defTabSz="742826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518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4pPr>
      <a:lvl5pPr marL="1671358" indent="-185710" algn="l" defTabSz="742826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518" kern="1200">
          <a:solidFill>
            <a:schemeClr val="bg2">
              <a:lumMod val="50000"/>
            </a:schemeClr>
          </a:solidFill>
          <a:latin typeface="Calibri" charset="0"/>
          <a:ea typeface="Calibri" charset="0"/>
          <a:cs typeface="Calibri" charset="0"/>
        </a:defRPr>
      </a:lvl5pPr>
      <a:lvl6pPr marL="2042771" indent="-185710" algn="l" defTabSz="742826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185" indent="-185710" algn="l" defTabSz="742826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5598" indent="-185710" algn="l" defTabSz="742826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013" indent="-185710" algn="l" defTabSz="742826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82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13" algn="l" defTabSz="74282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826" algn="l" defTabSz="74282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240" algn="l" defTabSz="74282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654" algn="l" defTabSz="74282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068" algn="l" defTabSz="74282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478" algn="l" defTabSz="74282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599889" algn="l" defTabSz="74282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302" algn="l" defTabSz="74282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EE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2021706" y="14113674"/>
            <a:ext cx="77545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Inscrivez-vous </a:t>
            </a:r>
            <a:r>
              <a:rPr lang="fr-FR" sz="3200" b="1" dirty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sur votre intranet de centre</a:t>
            </a:r>
          </a:p>
        </p:txBody>
      </p:sp>
      <p:pic>
        <p:nvPicPr>
          <p:cNvPr id="16" name="Picture 9" descr="cea_logo_small2.jpg">
            <a:extLst>
              <a:ext uri="{FF2B5EF4-FFF2-40B4-BE49-F238E27FC236}">
                <a16:creationId xmlns:a16="http://schemas.microsoft.com/office/drawing/2014/main" id="{61A89C60-6BFE-4912-9B9B-D56E846D59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99" y="13653713"/>
            <a:ext cx="1325470" cy="1081919"/>
          </a:xfrm>
          <a:prstGeom prst="rect">
            <a:avLst/>
          </a:prstGeom>
          <a:effectLst>
            <a:outerShdw blurRad="517525" dist="38100" dir="2700000" algn="tl" rotWithShape="0">
              <a:srgbClr val="000000">
                <a:alpha val="33000"/>
              </a:srgbClr>
            </a:outerShdw>
          </a:effectLst>
        </p:spPr>
      </p:pic>
      <p:sp>
        <p:nvSpPr>
          <p:cNvPr id="31" name="Rectangle 30"/>
          <p:cNvSpPr/>
          <p:nvPr/>
        </p:nvSpPr>
        <p:spPr>
          <a:xfrm>
            <a:off x="2021707" y="13653713"/>
            <a:ext cx="7754540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733" b="1" dirty="0">
                <a:solidFill>
                  <a:schemeClr val="accent1"/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A </a:t>
            </a:r>
            <a:r>
              <a:rPr lang="fr-FR" sz="3733" b="1" dirty="0" smtClean="0">
                <a:solidFill>
                  <a:schemeClr val="accent1"/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Saclay, </a:t>
            </a:r>
            <a:r>
              <a:rPr lang="fr-FR" sz="3733" b="1" dirty="0">
                <a:solidFill>
                  <a:schemeClr val="accent1"/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RV à </a:t>
            </a:r>
            <a:r>
              <a:rPr lang="fr-FR" sz="3733" b="1" dirty="0" smtClean="0">
                <a:solidFill>
                  <a:schemeClr val="accent1"/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l’INSTN</a:t>
            </a:r>
            <a:endParaRPr lang="fr-FR" sz="3733" b="1" dirty="0">
              <a:solidFill>
                <a:schemeClr val="accent1"/>
              </a:solidFill>
              <a:latin typeface="Tw Cen MT Condensed" panose="020B0606020104020203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159308" y="633088"/>
            <a:ext cx="742360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6000"/>
              </a:lnSpc>
            </a:pPr>
            <a:r>
              <a:rPr lang="fr-FR" sz="6000" dirty="0">
                <a:solidFill>
                  <a:schemeClr val="accent1"/>
                </a:solidFill>
                <a:latin typeface="Tw Cen MT Condensed" panose="020B06060201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 </a:t>
            </a:r>
            <a:r>
              <a:rPr lang="fr-FR" sz="6000" dirty="0" smtClean="0">
                <a:solidFill>
                  <a:schemeClr val="accent1"/>
                </a:solidFill>
                <a:latin typeface="Tw Cen MT Condensed" panose="020B06060201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septembre 2019 de 14 </a:t>
            </a:r>
            <a:r>
              <a:rPr lang="fr-FR" sz="6000" dirty="0">
                <a:solidFill>
                  <a:schemeClr val="accent1"/>
                </a:solidFill>
                <a:latin typeface="Tw Cen MT Condensed" panose="020B06060201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h-17h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971511" y="9738598"/>
            <a:ext cx="8823592" cy="2251373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algn="ctr">
              <a:lnSpc>
                <a:spcPts val="5568"/>
              </a:lnSpc>
            </a:pPr>
            <a:r>
              <a:rPr lang="fr-FR" sz="10666" cap="small" dirty="0" smtClean="0">
                <a:solidFill>
                  <a:schemeClr val="accent1"/>
                </a:solidFill>
                <a:latin typeface="Tw Cen MT Condensed" panose="020B0606020104020203" pitchFamily="34" charset="0"/>
              </a:rPr>
              <a:t>"Science ouverte"</a:t>
            </a:r>
            <a:endParaRPr lang="fr-FR" sz="10666" cap="small" dirty="0">
              <a:solidFill>
                <a:schemeClr val="accent1"/>
              </a:solidFill>
              <a:latin typeface="Tw Cen MT Condensed" panose="020B0606020104020203" pitchFamily="34" charset="0"/>
            </a:endParaRPr>
          </a:p>
          <a:p>
            <a:pPr algn="ctr">
              <a:lnSpc>
                <a:spcPts val="5568"/>
              </a:lnSpc>
            </a:pPr>
            <a:r>
              <a:rPr lang="fr-FR" sz="6682" dirty="0">
                <a:solidFill>
                  <a:schemeClr val="accent1"/>
                </a:solidFill>
                <a:latin typeface="Tw Cen MT Condensed" panose="020B0606020104020203" pitchFamily="34" charset="0"/>
              </a:rPr>
              <a:t>obligations, incitations, </a:t>
            </a:r>
            <a:br>
              <a:rPr lang="fr-FR" sz="6682" dirty="0">
                <a:solidFill>
                  <a:schemeClr val="accent1"/>
                </a:solidFill>
                <a:latin typeface="Tw Cen MT Condensed" panose="020B0606020104020203" pitchFamily="34" charset="0"/>
              </a:rPr>
            </a:br>
            <a:r>
              <a:rPr lang="fr-FR" sz="6682" dirty="0">
                <a:solidFill>
                  <a:schemeClr val="accent1"/>
                </a:solidFill>
                <a:latin typeface="Tw Cen MT Condensed" panose="020B0606020104020203" pitchFamily="34" charset="0"/>
              </a:rPr>
              <a:t>quels changements pour le CEA?</a:t>
            </a:r>
            <a:endParaRPr lang="fr-FR" sz="6682" cap="small" dirty="0">
              <a:solidFill>
                <a:schemeClr val="accent1"/>
              </a:solidFill>
              <a:latin typeface="Tw Cen MT Condensed" panose="020B0606020104020203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93508" y="1677560"/>
            <a:ext cx="10272409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fr-FR" sz="4000" cap="small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Ouverture des </a:t>
            </a:r>
            <a:r>
              <a:rPr lang="fr-FR" sz="4000" b="1" cap="small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publications </a:t>
            </a:r>
            <a:r>
              <a:rPr lang="fr-FR" sz="4000" b="1" cap="small" dirty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et </a:t>
            </a:r>
            <a:r>
              <a:rPr lang="fr-FR" sz="4000" b="1" cap="small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des </a:t>
            </a:r>
            <a:r>
              <a:rPr lang="fr-FR" sz="4000" b="1" cap="small" dirty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données de la recherche</a:t>
            </a:r>
            <a:r>
              <a:rPr lang="fr-FR" sz="4000" cap="small" dirty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, </a:t>
            </a:r>
            <a:endParaRPr lang="fr-FR" sz="4000" cap="small" dirty="0">
              <a:solidFill>
                <a:schemeClr val="accent4">
                  <a:lumMod val="50000"/>
                </a:schemeClr>
              </a:solidFill>
              <a:latin typeface="Tw Cen MT Condensed" panose="020B0606020104020203" pitchFamily="34" charset="0"/>
              <a:cs typeface="Arial" panose="020B0604020202020204" pitchFamily="34" charset="0"/>
            </a:endParaRPr>
          </a:p>
          <a:p>
            <a:pPr algn="ctr">
              <a:lnSpc>
                <a:spcPts val="4000"/>
              </a:lnSpc>
            </a:pPr>
            <a:r>
              <a:rPr lang="fr-FR" sz="4000" cap="small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nouvelles politiques européenne </a:t>
            </a:r>
            <a:r>
              <a:rPr lang="fr-FR" sz="4000" cap="small" dirty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et </a:t>
            </a:r>
            <a:r>
              <a:rPr lang="fr-FR" sz="4000" cap="small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française </a:t>
            </a:r>
            <a:endParaRPr lang="fr-FR" sz="4000" cap="small" dirty="0">
              <a:solidFill>
                <a:schemeClr val="accent4">
                  <a:lumMod val="50000"/>
                </a:schemeClr>
              </a:solidFill>
              <a:latin typeface="Tw Cen MT Condensed" panose="020B0606020104020203" pitchFamily="34" charset="0"/>
            </a:endParaRPr>
          </a:p>
        </p:txBody>
      </p:sp>
      <p:cxnSp>
        <p:nvCxnSpPr>
          <p:cNvPr id="30" name="Connecteur droit 29"/>
          <p:cNvCxnSpPr/>
          <p:nvPr/>
        </p:nvCxnSpPr>
        <p:spPr>
          <a:xfrm flipH="1" flipV="1">
            <a:off x="3641915" y="3648586"/>
            <a:ext cx="3586195" cy="5049836"/>
          </a:xfrm>
          <a:prstGeom prst="line">
            <a:avLst/>
          </a:prstGeom>
          <a:ln w="952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flipH="1" flipV="1">
            <a:off x="896357" y="3482463"/>
            <a:ext cx="8370850" cy="5215958"/>
          </a:xfrm>
          <a:prstGeom prst="line">
            <a:avLst/>
          </a:prstGeom>
          <a:ln w="952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flipV="1">
            <a:off x="5350236" y="3412588"/>
            <a:ext cx="2812" cy="2207582"/>
          </a:xfrm>
          <a:prstGeom prst="line">
            <a:avLst/>
          </a:prstGeom>
          <a:ln w="952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flipH="1" flipV="1">
            <a:off x="1768528" y="6348711"/>
            <a:ext cx="2410991" cy="8463"/>
          </a:xfrm>
          <a:prstGeom prst="line">
            <a:avLst/>
          </a:prstGeom>
          <a:ln w="952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Ellipse 4"/>
          <p:cNvSpPr/>
          <p:nvPr/>
        </p:nvSpPr>
        <p:spPr>
          <a:xfrm>
            <a:off x="1781592" y="3749074"/>
            <a:ext cx="216000" cy="2160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/>
          <p:cNvSpPr/>
          <p:nvPr/>
        </p:nvSpPr>
        <p:spPr>
          <a:xfrm>
            <a:off x="7517213" y="4725777"/>
            <a:ext cx="180000" cy="1800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/>
          <p:cNvSpPr/>
          <p:nvPr/>
        </p:nvSpPr>
        <p:spPr>
          <a:xfrm>
            <a:off x="1781592" y="6719631"/>
            <a:ext cx="180000" cy="1800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/>
          <p:cNvSpPr/>
          <p:nvPr/>
        </p:nvSpPr>
        <p:spPr>
          <a:xfrm>
            <a:off x="9174124" y="5197832"/>
            <a:ext cx="180000" cy="1800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/>
          <p:cNvSpPr/>
          <p:nvPr/>
        </p:nvSpPr>
        <p:spPr>
          <a:xfrm>
            <a:off x="4238270" y="3131177"/>
            <a:ext cx="180000" cy="1800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/>
          <p:cNvSpPr/>
          <p:nvPr/>
        </p:nvSpPr>
        <p:spPr>
          <a:xfrm>
            <a:off x="7745335" y="3225676"/>
            <a:ext cx="180000" cy="1800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/>
          <p:cNvSpPr/>
          <p:nvPr/>
        </p:nvSpPr>
        <p:spPr>
          <a:xfrm>
            <a:off x="8628227" y="6533616"/>
            <a:ext cx="180000" cy="1800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/>
          <p:cNvSpPr/>
          <p:nvPr/>
        </p:nvSpPr>
        <p:spPr>
          <a:xfrm>
            <a:off x="2977185" y="7663980"/>
            <a:ext cx="180000" cy="1800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/>
          <p:cNvSpPr/>
          <p:nvPr/>
        </p:nvSpPr>
        <p:spPr>
          <a:xfrm>
            <a:off x="8720422" y="7843247"/>
            <a:ext cx="216000" cy="2160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4" name="Connecteur droit 43"/>
          <p:cNvCxnSpPr/>
          <p:nvPr/>
        </p:nvCxnSpPr>
        <p:spPr>
          <a:xfrm flipV="1">
            <a:off x="2322078" y="4651722"/>
            <a:ext cx="6559327" cy="2981252"/>
          </a:xfrm>
          <a:prstGeom prst="line">
            <a:avLst/>
          </a:prstGeom>
          <a:ln w="952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 flipV="1">
            <a:off x="3587976" y="3482464"/>
            <a:ext cx="3605191" cy="5403363"/>
          </a:xfrm>
          <a:prstGeom prst="line">
            <a:avLst/>
          </a:prstGeom>
          <a:ln w="952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flipV="1">
            <a:off x="5347791" y="6516663"/>
            <a:ext cx="4890" cy="2504507"/>
          </a:xfrm>
          <a:prstGeom prst="line">
            <a:avLst/>
          </a:prstGeom>
          <a:ln w="952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 flipH="1">
            <a:off x="6046514" y="6280934"/>
            <a:ext cx="3122366" cy="49410"/>
          </a:xfrm>
          <a:prstGeom prst="line">
            <a:avLst/>
          </a:prstGeom>
          <a:ln w="952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9" name="Ellipse 58"/>
          <p:cNvSpPr/>
          <p:nvPr/>
        </p:nvSpPr>
        <p:spPr>
          <a:xfrm>
            <a:off x="4763152" y="5589762"/>
            <a:ext cx="1362813" cy="1320730"/>
          </a:xfrm>
          <a:prstGeom prst="ellipse">
            <a:avLst/>
          </a:prstGeom>
          <a:solidFill>
            <a:srgbClr val="E5EE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2514007" y="5194982"/>
            <a:ext cx="180000" cy="1800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/>
          <p:cNvSpPr/>
          <p:nvPr/>
        </p:nvSpPr>
        <p:spPr>
          <a:xfrm>
            <a:off x="1660528" y="7544465"/>
            <a:ext cx="180000" cy="1800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Ellipse 63"/>
          <p:cNvSpPr/>
          <p:nvPr/>
        </p:nvSpPr>
        <p:spPr>
          <a:xfrm>
            <a:off x="4776346" y="8563396"/>
            <a:ext cx="180000" cy="1800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Ellipse 64"/>
          <p:cNvSpPr/>
          <p:nvPr/>
        </p:nvSpPr>
        <p:spPr>
          <a:xfrm>
            <a:off x="1781592" y="4700559"/>
            <a:ext cx="180000" cy="1800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/>
          <p:cNvSpPr/>
          <p:nvPr/>
        </p:nvSpPr>
        <p:spPr>
          <a:xfrm>
            <a:off x="6159464" y="3767074"/>
            <a:ext cx="180000" cy="1800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Ellipse 66"/>
          <p:cNvSpPr/>
          <p:nvPr/>
        </p:nvSpPr>
        <p:spPr>
          <a:xfrm>
            <a:off x="7712168" y="5833406"/>
            <a:ext cx="180000" cy="1800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Ellipse 67"/>
          <p:cNvSpPr/>
          <p:nvPr/>
        </p:nvSpPr>
        <p:spPr>
          <a:xfrm>
            <a:off x="3479976" y="8379127"/>
            <a:ext cx="180000" cy="1800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Ellipse 69"/>
          <p:cNvSpPr/>
          <p:nvPr/>
        </p:nvSpPr>
        <p:spPr>
          <a:xfrm>
            <a:off x="8044251" y="7214232"/>
            <a:ext cx="216000" cy="2160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Ellipse 70"/>
          <p:cNvSpPr/>
          <p:nvPr/>
        </p:nvSpPr>
        <p:spPr>
          <a:xfrm>
            <a:off x="6476308" y="8180014"/>
            <a:ext cx="180000" cy="1800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0" name="Picture 2" descr="http://cache.media.enseignementsup-recherche.gouv.fr/image/Global/35/8/Marianne_seule_MESRI_head_www_7663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095" y="3998868"/>
            <a:ext cx="972311" cy="55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tour Ã  l'accue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67" y="5804550"/>
            <a:ext cx="1806936" cy="43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Image 7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620" y="8037592"/>
            <a:ext cx="1858204" cy="929102"/>
          </a:xfrm>
          <a:prstGeom prst="rect">
            <a:avLst/>
          </a:prstGeom>
        </p:spPr>
      </p:pic>
      <p:sp>
        <p:nvSpPr>
          <p:cNvPr id="73" name="Rectangle 72"/>
          <p:cNvSpPr/>
          <p:nvPr/>
        </p:nvSpPr>
        <p:spPr>
          <a:xfrm>
            <a:off x="667059" y="2941038"/>
            <a:ext cx="2861807" cy="1752788"/>
          </a:xfrm>
          <a:prstGeom prst="rect">
            <a:avLst/>
          </a:prstGeom>
          <a:solidFill>
            <a:srgbClr val="E5EEF7"/>
          </a:solidFill>
        </p:spPr>
        <p:txBody>
          <a:bodyPr wrap="square">
            <a:spAutoFit/>
          </a:bodyPr>
          <a:lstStyle/>
          <a:p>
            <a:pPr algn="r">
              <a:lnSpc>
                <a:spcPts val="3200"/>
              </a:lnSpc>
              <a:spcBef>
                <a:spcPts val="1200"/>
              </a:spcBef>
            </a:pPr>
            <a:r>
              <a:rPr lang="fr-FR" sz="3500" b="1" dirty="0">
                <a:solidFill>
                  <a:schemeClr val="accent1"/>
                </a:solidFill>
                <a:latin typeface="Tw Cen MT Condensed" panose="020B0606020104020203" pitchFamily="34" charset="0"/>
              </a:rPr>
              <a:t>venez </a:t>
            </a:r>
            <a:r>
              <a:rPr lang="fr-FR" sz="3500" b="1" dirty="0" smtClean="0">
                <a:solidFill>
                  <a:schemeClr val="accent1"/>
                </a:solidFill>
                <a:latin typeface="Tw Cen MT Condensed" panose="020B0606020104020203" pitchFamily="34" charset="0"/>
              </a:rPr>
              <a:t>vous informer des </a:t>
            </a:r>
            <a:r>
              <a:rPr lang="fr-FR" sz="3500" b="1" dirty="0">
                <a:solidFill>
                  <a:schemeClr val="accent1"/>
                </a:solidFill>
                <a:latin typeface="Tw Cen MT Condensed" panose="020B0606020104020203" pitchFamily="34" charset="0"/>
              </a:rPr>
              <a:t>enjeux de la </a:t>
            </a:r>
            <a:r>
              <a:rPr lang="fr-FR" sz="3500" b="1" dirty="0" smtClean="0">
                <a:solidFill>
                  <a:schemeClr val="accent1"/>
                </a:solidFill>
                <a:latin typeface="Tw Cen MT Condensed" panose="020B0606020104020203" pitchFamily="34" charset="0"/>
              </a:rPr>
              <a:t>science </a:t>
            </a:r>
            <a:r>
              <a:rPr lang="fr-FR" sz="3500" b="1" dirty="0">
                <a:solidFill>
                  <a:schemeClr val="accent1"/>
                </a:solidFill>
                <a:latin typeface="Tw Cen MT Condensed" panose="020B0606020104020203" pitchFamily="34" charset="0"/>
              </a:rPr>
              <a:t>ouverte !</a:t>
            </a:r>
          </a:p>
        </p:txBody>
      </p:sp>
      <p:pic>
        <p:nvPicPr>
          <p:cNvPr id="74" name="Image 7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3625" y="4299261"/>
            <a:ext cx="3043740" cy="3709408"/>
          </a:xfrm>
          <a:prstGeom prst="rect">
            <a:avLst/>
          </a:prstGeom>
        </p:spPr>
      </p:pic>
      <p:sp>
        <p:nvSpPr>
          <p:cNvPr id="47" name="ZoneTexte 46"/>
          <p:cNvSpPr txBox="1"/>
          <p:nvPr/>
        </p:nvSpPr>
        <p:spPr>
          <a:xfrm>
            <a:off x="199314" y="12114021"/>
            <a:ext cx="10367985" cy="1138954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algn="ctr">
              <a:lnSpc>
                <a:spcPts val="2500"/>
              </a:lnSpc>
              <a:spcAft>
                <a:spcPts val="600"/>
              </a:spcAft>
            </a:pP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Ouverture par </a:t>
            </a:r>
            <a:r>
              <a:rPr lang="fr-FR" sz="2400" b="1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François </a:t>
            </a: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Jacq</a:t>
            </a:r>
            <a:r>
              <a:rPr lang="fr-FR" sz="2400" dirty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, a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dministrateur </a:t>
            </a:r>
            <a:r>
              <a:rPr lang="fr-FR" sz="2400" dirty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g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énéral – Conclusion par </a:t>
            </a:r>
            <a:r>
              <a:rPr lang="fr-FR" sz="2400" b="1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Patrick </a:t>
            </a: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Landais, 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haut-commissaire </a:t>
            </a:r>
            <a:endParaRPr lang="fr-FR" sz="2400" dirty="0">
              <a:solidFill>
                <a:schemeClr val="accent4">
                  <a:lumMod val="50000"/>
                </a:schemeClr>
              </a:solidFill>
              <a:latin typeface="Tw Cen MT Condensed" panose="020B0606020104020203" pitchFamily="34" charset="0"/>
              <a:cs typeface="Arial" panose="020B0604020202020204" pitchFamily="34" charset="0"/>
            </a:endParaRPr>
          </a:p>
          <a:p>
            <a:pPr algn="ctr">
              <a:lnSpc>
                <a:spcPts val="2500"/>
              </a:lnSpc>
              <a:spcAft>
                <a:spcPts val="600"/>
              </a:spcAft>
            </a:pP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Avec </a:t>
            </a:r>
            <a:r>
              <a:rPr lang="fr-FR" sz="2400" b="1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Marin </a:t>
            </a:r>
            <a:r>
              <a:rPr lang="fr-FR" sz="2400" b="1" dirty="0" err="1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Dacos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, ministère de la Recherche</a:t>
            </a:r>
            <a:r>
              <a:rPr lang="fr-FR" sz="2400" dirty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 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- </a:t>
            </a:r>
            <a:r>
              <a:rPr lang="fr-FR" sz="2400" b="1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Thierry </a:t>
            </a:r>
            <a:r>
              <a:rPr lang="fr-FR" sz="2400" b="1" dirty="0" err="1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Damerval</a:t>
            </a:r>
            <a:r>
              <a:rPr lang="fr-FR" sz="2400" dirty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, 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Agence </a:t>
            </a:r>
            <a:r>
              <a:rPr lang="fr-FR" sz="2400" dirty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nationale de la 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recherche -</a:t>
            </a:r>
            <a:br>
              <a:rPr lang="fr-FR" sz="2400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</a:br>
            <a:r>
              <a:rPr lang="fr-FR" sz="2400" b="1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Jean-François </a:t>
            </a:r>
            <a:r>
              <a:rPr lang="fr-FR" sz="2400" b="1" dirty="0" err="1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Dechamp</a:t>
            </a:r>
            <a:r>
              <a:rPr lang="fr-FR" sz="2400" dirty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, </a:t>
            </a:r>
            <a:r>
              <a:rPr lang="fr-BE" sz="2400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Commission européenne - </a:t>
            </a:r>
            <a:r>
              <a:rPr lang="fr-FR" sz="2400" b="1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Alain </a:t>
            </a:r>
            <a:r>
              <a:rPr lang="fr-FR" sz="2400" b="1" dirty="0" err="1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Schuhl</a:t>
            </a:r>
            <a:r>
              <a:rPr lang="fr-FR" sz="2400" dirty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, 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CNRS</a:t>
            </a:r>
            <a:r>
              <a:rPr lang="fr-FR" sz="2400" dirty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 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</a:rPr>
              <a:t>- </a:t>
            </a:r>
            <a:r>
              <a:rPr lang="fr-FR" sz="2400" b="1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Claude </a:t>
            </a:r>
            <a:r>
              <a:rPr lang="fr-FR" sz="2400" b="1" dirty="0" err="1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Labit</a:t>
            </a:r>
            <a:r>
              <a:rPr lang="fr-FR" sz="2400" dirty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, </a:t>
            </a:r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INRIA</a:t>
            </a:r>
            <a:endParaRPr lang="fr-FR" sz="2400" dirty="0">
              <a:solidFill>
                <a:schemeClr val="accent4">
                  <a:lumMod val="50000"/>
                </a:schemeClr>
              </a:solidFill>
              <a:latin typeface="Tw Cen MT Condensed" panose="020B0606020104020203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796403" y="7157318"/>
            <a:ext cx="2233146" cy="1752788"/>
          </a:xfrm>
          <a:prstGeom prst="rect">
            <a:avLst/>
          </a:prstGeom>
          <a:solidFill>
            <a:srgbClr val="E5EEF7"/>
          </a:solidFill>
        </p:spPr>
        <p:txBody>
          <a:bodyPr wrap="square">
            <a:spAutoFit/>
          </a:bodyPr>
          <a:lstStyle/>
          <a:p>
            <a:pPr algn="r">
              <a:lnSpc>
                <a:spcPts val="3200"/>
              </a:lnSpc>
              <a:spcAft>
                <a:spcPts val="800"/>
              </a:spcAft>
            </a:pPr>
            <a:r>
              <a:rPr lang="fr-FR" sz="3500" dirty="0">
                <a:solidFill>
                  <a:schemeClr val="accent2">
                    <a:lumMod val="75000"/>
                  </a:schemeClr>
                </a:solidFill>
                <a:latin typeface="Tw Cen MT Condensed" panose="020B06060201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 réel à Saclay, en </a:t>
            </a:r>
            <a:r>
              <a:rPr lang="fr-FR" sz="3500" dirty="0" err="1">
                <a:solidFill>
                  <a:schemeClr val="accent2">
                    <a:lumMod val="75000"/>
                  </a:schemeClr>
                </a:solidFill>
                <a:latin typeface="Tw Cen MT Condensed" panose="020B06060201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visio</a:t>
            </a:r>
            <a:r>
              <a:rPr lang="fr-FR" sz="3500" dirty="0">
                <a:solidFill>
                  <a:schemeClr val="accent2">
                    <a:lumMod val="75000"/>
                  </a:schemeClr>
                </a:solidFill>
                <a:latin typeface="Tw Cen MT Condensed" panose="020B06060201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sur tous les autres centres </a:t>
            </a:r>
          </a:p>
        </p:txBody>
      </p:sp>
    </p:spTree>
    <p:extLst>
      <p:ext uri="{BB962C8B-B14F-4D97-AF65-F5344CB8AC3E}">
        <p14:creationId xmlns:p14="http://schemas.microsoft.com/office/powerpoint/2010/main" val="285999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BEM_2019_V2">
  <a:themeElements>
    <a:clrScheme name="Personnalisé 8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CC0000"/>
      </a:accent1>
      <a:accent2>
        <a:srgbClr val="99CC00"/>
      </a:accent2>
      <a:accent3>
        <a:srgbClr val="FFCC00"/>
      </a:accent3>
      <a:accent4>
        <a:srgbClr val="28527B"/>
      </a:accent4>
      <a:accent5>
        <a:srgbClr val="BCD2E9"/>
      </a:accent5>
      <a:accent6>
        <a:srgbClr val="74A3D1"/>
      </a:accent6>
      <a:hlink>
        <a:srgbClr val="9454C3"/>
      </a:hlink>
      <a:folHlink>
        <a:srgbClr val="3EBBF0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36000" rIns="0" bIns="36000" rtlCol="0">
        <a:spAutoFit/>
      </a:bodyPr>
      <a:lstStyle>
        <a:defPPr>
          <a:defRPr sz="1400" dirty="0" smtClean="0">
            <a:solidFill>
              <a:schemeClr val="bg2">
                <a:lumMod val="50000"/>
              </a:schemeClr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BEM_2019_V2" id="{CA0FD4AB-6BEC-4F1A-A644-5C1D3362D686}" vid="{C647C0AB-F891-4091-9B50-F5D3CF1EE59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SBEM_2019_V2</Template>
  <TotalTime>2446</TotalTime>
  <Words>94</Words>
  <Application>Microsoft Office PowerPoint</Application>
  <PresentationFormat>Personnalisé</PresentationFormat>
  <Paragraphs>11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Arial</vt:lpstr>
      <vt:lpstr>Calibri</vt:lpstr>
      <vt:lpstr>Courier New</vt:lpstr>
      <vt:lpstr>Segoe UI</vt:lpstr>
      <vt:lpstr>Times New Roman</vt:lpstr>
      <vt:lpstr>Tw Cen MT</vt:lpstr>
      <vt:lpstr>Tw Cen MT Condensed</vt:lpstr>
      <vt:lpstr>Wingdings</vt:lpstr>
      <vt:lpstr>SBEM_2019_V2</vt:lpstr>
      <vt:lpstr>Présentation PowerPoint</vt:lpstr>
    </vt:vector>
  </TitlesOfParts>
  <Company>CEA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FARGIER Aurélie 227336</dc:creator>
  <cp:lastModifiedBy>LE BLANC Annie</cp:lastModifiedBy>
  <cp:revision>106</cp:revision>
  <cp:lastPrinted>2019-09-02T15:34:15Z</cp:lastPrinted>
  <dcterms:created xsi:type="dcterms:W3CDTF">2019-08-05T09:45:53Z</dcterms:created>
  <dcterms:modified xsi:type="dcterms:W3CDTF">2019-09-04T15:28:10Z</dcterms:modified>
</cp:coreProperties>
</file>